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autoCompressPictures="0">
  <p:sldMasterIdLst>
    <p:sldMasterId id="2147483744" r:id="rId4"/>
  </p:sldMasterIdLst>
  <p:notesMasterIdLst>
    <p:notesMasterId r:id="rId17"/>
  </p:notesMasterIdLst>
  <p:handoutMasterIdLst>
    <p:handoutMasterId r:id="rId18"/>
  </p:handoutMasterIdLst>
  <p:sldIdLst>
    <p:sldId id="256" r:id="rId5"/>
    <p:sldId id="274" r:id="rId6"/>
    <p:sldId id="276" r:id="rId7"/>
    <p:sldId id="260" r:id="rId8"/>
    <p:sldId id="275" r:id="rId9"/>
    <p:sldId id="258" r:id="rId10"/>
    <p:sldId id="281" r:id="rId11"/>
    <p:sldId id="277" r:id="rId12"/>
    <p:sldId id="278" r:id="rId13"/>
    <p:sldId id="279" r:id="rId14"/>
    <p:sldId id="280" r:id="rId15"/>
    <p:sldId id="264" r:id="rId16"/>
  </p:sldIdLst>
  <p:sldSz cx="12192000" cy="6858000"/>
  <p:notesSz cx="6858000" cy="9144000"/>
  <p:defaultTextStyle>
    <a:defPPr algn="r" rtl="1">
      <a:defRPr lang="he-il"/>
    </a:defPPr>
    <a:lvl1pPr marL="0" algn="r" defTabSz="4572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4572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4572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4572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4572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4572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4572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4572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4572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5000" autoAdjust="0"/>
    <p:restoredTop sz="95033" autoAdjust="0"/>
  </p:normalViewPr>
  <p:slideViewPr>
    <p:cSldViewPr snapToGrid="0" snapToObjects="1">
      <p:cViewPr varScale="1">
        <p:scale>
          <a:sx n="72" d="100"/>
          <a:sy n="72" d="100"/>
        </p:scale>
        <p:origin x="660" y="6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3" d="100"/>
          <a:sy n="83" d="100"/>
        </p:scale>
        <p:origin x="3918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E5B76ED-C686-4E97-9A28-74231B4FDDD1}" type="doc">
      <dgm:prSet loTypeId="urn:microsoft.com/office/officeart/2009/3/layout/CircleRelationship" loCatId="relationship" qsTypeId="urn:microsoft.com/office/officeart/2005/8/quickstyle/simple4" qsCatId="simple" csTypeId="urn:microsoft.com/office/officeart/2005/8/colors/accent1_2" csCatId="accent1" phldr="1"/>
      <dgm:spPr/>
      <dgm:t>
        <a:bodyPr rtlCol="1"/>
        <a:lstStyle/>
        <a:p>
          <a:pPr rtl="1"/>
          <a:endParaRPr lang="en-US"/>
        </a:p>
      </dgm:t>
    </dgm:pt>
    <dgm:pt modelId="{3D01C1C5-CFC6-413A-98BF-EFCE49E090B5}">
      <dgm:prSet phldrT="[Text]"/>
      <dgm:spPr/>
      <dgm:t>
        <a:bodyPr rtlCol="1"/>
        <a:lstStyle/>
        <a:p>
          <a:pPr rtl="1"/>
          <a:r>
            <a:rPr lang="he-IL" b="1" noProof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תודה!</a:t>
          </a:r>
        </a:p>
      </dgm:t>
    </dgm:pt>
    <dgm:pt modelId="{FC8DE880-353F-48FB-AE71-023B845B4207}" type="parTrans" cxnId="{1046A68B-0DD9-4EFC-BB96-5868C5FC503A}">
      <dgm:prSet/>
      <dgm:spPr/>
      <dgm:t>
        <a:bodyPr/>
        <a:lstStyle/>
        <a:p>
          <a:endParaRPr lang="en-US"/>
        </a:p>
      </dgm:t>
    </dgm:pt>
    <dgm:pt modelId="{7048E529-5938-43FB-9BEF-AFB82079315A}" type="sibTrans" cxnId="{1046A68B-0DD9-4EFC-BB96-5868C5FC503A}">
      <dgm:prSet/>
      <dgm:spPr/>
      <dgm:t>
        <a:bodyPr/>
        <a:lstStyle/>
        <a:p>
          <a:endParaRPr lang="en-US"/>
        </a:p>
      </dgm:t>
    </dgm:pt>
    <dgm:pt modelId="{EC323DFF-E2DA-4381-8948-5F3D2CD82207}" type="pres">
      <dgm:prSet presAssocID="{BE5B76ED-C686-4E97-9A28-74231B4FDDD1}" presName="Name0" presStyleCnt="0">
        <dgm:presLayoutVars>
          <dgm:chMax val="1"/>
          <dgm:chPref val="1"/>
        </dgm:presLayoutVars>
      </dgm:prSet>
      <dgm:spPr/>
    </dgm:pt>
    <dgm:pt modelId="{0D03B320-8CF8-4FDE-ADFB-FDBAA495FF9C}" type="pres">
      <dgm:prSet presAssocID="{3D01C1C5-CFC6-413A-98BF-EFCE49E090B5}" presName="Parent" presStyleLbl="node0" presStyleIdx="0" presStyleCnt="1" custLinFactNeighborX="5879" custLinFactNeighborY="7117">
        <dgm:presLayoutVars>
          <dgm:chMax val="5"/>
          <dgm:chPref val="5"/>
        </dgm:presLayoutVars>
      </dgm:prSet>
      <dgm:spPr/>
    </dgm:pt>
    <dgm:pt modelId="{ADD76159-9E4B-4320-8C15-F42734C050F7}" type="pres">
      <dgm:prSet presAssocID="{3D01C1C5-CFC6-413A-98BF-EFCE49E090B5}" presName="Accent1" presStyleLbl="node1" presStyleIdx="0" presStyleCnt="6"/>
      <dgm:spPr/>
    </dgm:pt>
    <dgm:pt modelId="{1C7097DF-8FF3-4366-968B-5B88A7AE69DE}" type="pres">
      <dgm:prSet presAssocID="{3D01C1C5-CFC6-413A-98BF-EFCE49E090B5}" presName="Accent2" presStyleLbl="node1" presStyleIdx="1" presStyleCnt="6"/>
      <dgm:spPr/>
    </dgm:pt>
    <dgm:pt modelId="{F07C52BC-5191-44EC-9DB7-3B62993ED149}" type="pres">
      <dgm:prSet presAssocID="{3D01C1C5-CFC6-413A-98BF-EFCE49E090B5}" presName="Accent3" presStyleLbl="node1" presStyleIdx="2" presStyleCnt="6"/>
      <dgm:spPr/>
    </dgm:pt>
    <dgm:pt modelId="{18565465-484D-4A3F-A385-51E434B2017F}" type="pres">
      <dgm:prSet presAssocID="{3D01C1C5-CFC6-413A-98BF-EFCE49E090B5}" presName="Accent4" presStyleLbl="node1" presStyleIdx="3" presStyleCnt="6" custLinFactNeighborX="13902" custLinFactNeighborY="-49758"/>
      <dgm:spPr/>
    </dgm:pt>
    <dgm:pt modelId="{36FB8C30-AFB2-4508-B301-5B667D0DE541}" type="pres">
      <dgm:prSet presAssocID="{3D01C1C5-CFC6-413A-98BF-EFCE49E090B5}" presName="Accent5" presStyleLbl="node1" presStyleIdx="4" presStyleCnt="6"/>
      <dgm:spPr/>
    </dgm:pt>
    <dgm:pt modelId="{FD7838F2-6E88-4D03-A77E-667298398226}" type="pres">
      <dgm:prSet presAssocID="{3D01C1C5-CFC6-413A-98BF-EFCE49E090B5}" presName="Accent6" presStyleLbl="node1" presStyleIdx="5" presStyleCnt="6"/>
      <dgm:spPr/>
    </dgm:pt>
  </dgm:ptLst>
  <dgm:cxnLst>
    <dgm:cxn modelId="{EC923E82-F048-48AA-B53F-116E0FA4DA8F}" type="presOf" srcId="{3D01C1C5-CFC6-413A-98BF-EFCE49E090B5}" destId="{0D03B320-8CF8-4FDE-ADFB-FDBAA495FF9C}" srcOrd="0" destOrd="0" presId="urn:microsoft.com/office/officeart/2009/3/layout/CircleRelationship"/>
    <dgm:cxn modelId="{1046A68B-0DD9-4EFC-BB96-5868C5FC503A}" srcId="{BE5B76ED-C686-4E97-9A28-74231B4FDDD1}" destId="{3D01C1C5-CFC6-413A-98BF-EFCE49E090B5}" srcOrd="0" destOrd="0" parTransId="{FC8DE880-353F-48FB-AE71-023B845B4207}" sibTransId="{7048E529-5938-43FB-9BEF-AFB82079315A}"/>
    <dgm:cxn modelId="{A3AC16E3-96A0-4DCE-A502-BF3413F7EEBB}" type="presOf" srcId="{BE5B76ED-C686-4E97-9A28-74231B4FDDD1}" destId="{EC323DFF-E2DA-4381-8948-5F3D2CD82207}" srcOrd="0" destOrd="0" presId="urn:microsoft.com/office/officeart/2009/3/layout/CircleRelationship"/>
    <dgm:cxn modelId="{AF62F058-C036-4B86-A328-7C14C8E69FD2}" type="presParOf" srcId="{EC323DFF-E2DA-4381-8948-5F3D2CD82207}" destId="{0D03B320-8CF8-4FDE-ADFB-FDBAA495FF9C}" srcOrd="0" destOrd="0" presId="urn:microsoft.com/office/officeart/2009/3/layout/CircleRelationship"/>
    <dgm:cxn modelId="{7D72483D-C967-4B88-ABA9-28A2C9A80D83}" type="presParOf" srcId="{EC323DFF-E2DA-4381-8948-5F3D2CD82207}" destId="{ADD76159-9E4B-4320-8C15-F42734C050F7}" srcOrd="1" destOrd="0" presId="urn:microsoft.com/office/officeart/2009/3/layout/CircleRelationship"/>
    <dgm:cxn modelId="{DAE7C49B-9C56-4798-80F0-0C565FA11602}" type="presParOf" srcId="{EC323DFF-E2DA-4381-8948-5F3D2CD82207}" destId="{1C7097DF-8FF3-4366-968B-5B88A7AE69DE}" srcOrd="2" destOrd="0" presId="urn:microsoft.com/office/officeart/2009/3/layout/CircleRelationship"/>
    <dgm:cxn modelId="{E585D518-E5A8-429B-B21D-E89C4BAC5663}" type="presParOf" srcId="{EC323DFF-E2DA-4381-8948-5F3D2CD82207}" destId="{F07C52BC-5191-44EC-9DB7-3B62993ED149}" srcOrd="3" destOrd="0" presId="urn:microsoft.com/office/officeart/2009/3/layout/CircleRelationship"/>
    <dgm:cxn modelId="{8F39AAA0-4421-4D4B-BA6A-CF351ED217B6}" type="presParOf" srcId="{EC323DFF-E2DA-4381-8948-5F3D2CD82207}" destId="{18565465-484D-4A3F-A385-51E434B2017F}" srcOrd="4" destOrd="0" presId="urn:microsoft.com/office/officeart/2009/3/layout/CircleRelationship"/>
    <dgm:cxn modelId="{BD3E3E6E-3E5D-42F1-BEC4-255FD0EED200}" type="presParOf" srcId="{EC323DFF-E2DA-4381-8948-5F3D2CD82207}" destId="{36FB8C30-AFB2-4508-B301-5B667D0DE541}" srcOrd="5" destOrd="0" presId="urn:microsoft.com/office/officeart/2009/3/layout/CircleRelationship"/>
    <dgm:cxn modelId="{5DCF26F9-C578-4E24-BFFA-34E526C274F6}" type="presParOf" srcId="{EC323DFF-E2DA-4381-8948-5F3D2CD82207}" destId="{FD7838F2-6E88-4D03-A77E-667298398226}" srcOrd="6" destOrd="0" presId="urn:microsoft.com/office/officeart/2009/3/layout/CircleRelationship"/>
  </dgm:cxnLst>
  <dgm:bg>
    <a:noFill/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03B320-8CF8-4FDE-ADFB-FDBAA495FF9C}">
      <dsp:nvSpPr>
        <dsp:cNvPr id="0" name=""/>
        <dsp:cNvSpPr/>
      </dsp:nvSpPr>
      <dsp:spPr>
        <a:xfrm>
          <a:off x="3546582" y="499987"/>
          <a:ext cx="4282912" cy="4283252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rtlCol="1" anchor="ctr" anchorCtr="0">
          <a:noAutofit/>
        </a:bodyPr>
        <a:lstStyle/>
        <a:p>
          <a:pPr marL="0" lvl="0" indent="0" algn="ctr" defTabSz="28892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6500" b="1" kern="1200" noProof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תודה!</a:t>
          </a:r>
        </a:p>
      </dsp:txBody>
      <dsp:txXfrm>
        <a:off x="4173800" y="1127255"/>
        <a:ext cx="3028476" cy="3028716"/>
      </dsp:txXfrm>
    </dsp:sp>
    <dsp:sp modelId="{ADD76159-9E4B-4320-8C15-F42734C050F7}">
      <dsp:nvSpPr>
        <dsp:cNvPr id="0" name=""/>
        <dsp:cNvSpPr/>
      </dsp:nvSpPr>
      <dsp:spPr>
        <a:xfrm>
          <a:off x="5738806" y="0"/>
          <a:ext cx="476641" cy="476361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C7097DF-8FF3-4366-968B-5B88A7AE69DE}">
      <dsp:nvSpPr>
        <dsp:cNvPr id="0" name=""/>
        <dsp:cNvSpPr/>
      </dsp:nvSpPr>
      <dsp:spPr>
        <a:xfrm>
          <a:off x="4610950" y="4160159"/>
          <a:ext cx="345222" cy="345262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07C52BC-5191-44EC-9DB7-3B62993ED149}">
      <dsp:nvSpPr>
        <dsp:cNvPr id="0" name=""/>
        <dsp:cNvSpPr/>
      </dsp:nvSpPr>
      <dsp:spPr>
        <a:xfrm>
          <a:off x="7853292" y="1933468"/>
          <a:ext cx="345222" cy="345262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8565465-484D-4A3F-A385-51E434B2017F}">
      <dsp:nvSpPr>
        <dsp:cNvPr id="0" name=""/>
        <dsp:cNvSpPr/>
      </dsp:nvSpPr>
      <dsp:spPr>
        <a:xfrm>
          <a:off x="6269451" y="4290410"/>
          <a:ext cx="476641" cy="476361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6FB8C30-AFB2-4508-B301-5B667D0DE541}">
      <dsp:nvSpPr>
        <dsp:cNvPr id="0" name=""/>
        <dsp:cNvSpPr/>
      </dsp:nvSpPr>
      <dsp:spPr>
        <a:xfrm>
          <a:off x="4708534" y="677014"/>
          <a:ext cx="345222" cy="345262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D7838F2-6E88-4D03-A77E-667298398226}">
      <dsp:nvSpPr>
        <dsp:cNvPr id="0" name=""/>
        <dsp:cNvSpPr/>
      </dsp:nvSpPr>
      <dsp:spPr>
        <a:xfrm>
          <a:off x="3621378" y="2652014"/>
          <a:ext cx="345222" cy="345262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CircleRelationship">
  <dgm:title val=""/>
  <dgm:desc val=""/>
  <dgm:catLst>
    <dgm:cat type="relationship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0" srcId="0" destId="10" srcOrd="0" destOrd="0"/>
        <dgm:cxn modelId="21" srcId="10" destId="11" srcOrd="0" destOrd="0"/>
        <dgm:cxn modelId="22" srcId="10" destId="12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0" srcId="0" destId="10" srcOrd="0" destOrd="0"/>
        <dgm:cxn modelId="21" srcId="10" destId="11" srcOrd="0" destOrd="0"/>
        <dgm:cxn modelId="22" srcId="10" destId="12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0" srcId="0" destId="10" srcOrd="0" destOrd="0"/>
        <dgm:cxn modelId="21" srcId="10" destId="11" srcOrd="0" destOrd="0"/>
        <dgm:cxn modelId="22" srcId="10" destId="12" srcOrd="0" destOrd="0"/>
      </dgm:cxnLst>
      <dgm:bg/>
      <dgm:whole/>
    </dgm:dataModel>
  </dgm:clrData>
  <dgm:layoutNode name="Name0">
    <dgm:varLst>
      <dgm:chMax val="1"/>
      <dgm:chPref val="1"/>
    </dgm:varLst>
    <dgm:shape xmlns:r="http://schemas.openxmlformats.org/officeDocument/2006/relationships" r:blip="">
      <dgm:adjLst/>
    </dgm:shape>
    <dgm:choose name="Name1">
      <dgm:if name="Name2" axis="ch ch" ptType="node node" func="cnt" op="equ" val="0">
        <dgm:alg type="composite">
          <dgm:param type="ar" val="0.98"/>
        </dgm:alg>
        <dgm:constrLst>
          <dgm:constr type="primFontSz" for="des" ptType="node" op="equ" val="65"/>
          <dgm:constr type="l" for="ch" forName="Parent" refType="w" fact="0"/>
          <dgm:constr type="t" for="ch" forName="Parent" refType="h" fact="0.039"/>
          <dgm:constr type="w" for="ch" forName="Parent" refType="w" fact="0.8734"/>
          <dgm:constr type="h" for="ch" forName="Parent" refType="h" fact="0.856"/>
          <dgm:constr type="l" for="ch" forName="Accent1" refType="w" fact="0.4984"/>
          <dgm:constr type="t" for="ch" forName="Accent1" refType="h" fact="0"/>
          <dgm:constr type="w" for="ch" forName="Accent1" refType="w" fact="0.0972"/>
          <dgm:constr type="h" for="ch" forName="Accent1" refType="h" fact="0.0952"/>
          <dgm:constr type="l" for="ch" forName="Accent2" refType="w" fact="0.2684"/>
          <dgm:constr type="t" for="ch" forName="Accent2" refType="h" fact="0.8314"/>
          <dgm:constr type="w" for="ch" forName="Accent2" refType="w" fact="0.0704"/>
          <dgm:constr type="h" for="ch" forName="Accent2" refType="h" fact="0.069"/>
          <dgm:constr type="l" for="ch" forName="Accent3" refType="w" fact="0.9296"/>
          <dgm:constr type="t" for="ch" forName="Accent3" refType="h" fact="0.3864"/>
          <dgm:constr type="w" for="ch" forName="Accent3" refType="w" fact="0.0704"/>
          <dgm:constr type="h" for="ch" forName="Accent3" refType="h" fact="0.069"/>
          <dgm:constr type="l" for="ch" forName="Accent4" refType="w" fact="0.5931"/>
          <dgm:constr type="t" for="ch" forName="Accent4" refType="h" fact="0.9048"/>
          <dgm:constr type="w" for="ch" forName="Accent4" refType="w" fact="0.0972"/>
          <dgm:constr type="h" for="ch" forName="Accent4" refType="h" fact="0.0952"/>
          <dgm:constr type="l" for="ch" forName="Accent5" refType="w" fact="0.2883"/>
          <dgm:constr type="t" for="ch" forName="Accent5" refType="h" fact="0.1353"/>
          <dgm:constr type="w" for="ch" forName="Accent5" refType="w" fact="0.0704"/>
          <dgm:constr type="h" for="ch" forName="Accent5" refType="h" fact="0.069"/>
          <dgm:constr type="l" for="ch" forName="Accent6" refType="w" fact="0.0666"/>
          <dgm:constr type="t" for="ch" forName="Accent6" refType="h" fact="0.53"/>
          <dgm:constr type="w" for="ch" forName="Accent6" refType="w" fact="0.0704"/>
          <dgm:constr type="h" for="ch" forName="Accent6" refType="h" fact="0.069"/>
        </dgm:constrLst>
      </dgm:if>
      <dgm:if name="Name3" axis="ch ch" ptType="node node" func="cnt" op="equ" val="1">
        <dgm:alg type="composite">
          <dgm:param type="ar" val="1.2476"/>
        </dgm:alg>
        <dgm:constrLst>
          <dgm:constr type="primFontSz" for="des" ptType="node" op="equ" val="65"/>
          <dgm:constr type="l" for="ch" forName="Parent" refType="w" fact="0.2145"/>
          <dgm:constr type="t" for="ch" forName="Parent" refType="h" fact="0.039"/>
          <dgm:constr type="w" for="ch" forName="Parent" refType="w" fact="0.6861"/>
          <dgm:constr type="h" for="ch" forName="Parent" refType="h" fact="0.856"/>
          <dgm:constr type="l" for="ch" forName="Accent8" refType="w" fact="0.0262"/>
          <dgm:constr type="t" for="ch" forName="Accent8" refType="h" fact="0.6434"/>
          <dgm:constr type="w" for="ch" forName="Accent8" refType="w" fact="0.138"/>
          <dgm:constr type="h" for="ch" forName="Accent8" refType="h" fact="0.1721"/>
          <dgm:constr type="l" for="ch" forName="Accent1" refType="w" fact="0.6059"/>
          <dgm:constr type="t" for="ch" forName="Accent1" refType="h" fact="0"/>
          <dgm:constr type="w" for="ch" forName="Accent1" refType="w" fact="0.0763"/>
          <dgm:constr type="h" for="ch" forName="Accent1" refType="h" fact="0.0952"/>
          <dgm:constr type="l" for="ch" forName="Accent2" refType="w" fact="0.4253"/>
          <dgm:constr type="t" for="ch" forName="Accent2" refType="h" fact="0.8314"/>
          <dgm:constr type="w" for="ch" forName="Accent2" refType="w" fact="0.0553"/>
          <dgm:constr type="h" for="ch" forName="Accent2" refType="h" fact="0.069"/>
          <dgm:constr type="l" for="ch" forName="Accent3" refType="w" fact="0.9447"/>
          <dgm:constr type="t" for="ch" forName="Accent3" refType="h" fact="0.3864"/>
          <dgm:constr type="w" for="ch" forName="Accent3" refType="w" fact="0.0553"/>
          <dgm:constr type="h" for="ch" forName="Accent3" refType="h" fact="0.069"/>
          <dgm:constr type="l" for="ch" forName="Child1" refType="w" fact="0"/>
          <dgm:constr type="t" for="ch" forName="Child1" refType="h" fact="0.1935"/>
          <dgm:constr type="w" for="ch" forName="Child1" refType="w" fact="0.2789"/>
          <dgm:constr type="h" for="ch" forName="Child1" refType="h" fact="0.3479"/>
          <dgm:constr type="l" for="ch" forName="Accent4" refType="w" fact="0.6803"/>
          <dgm:constr type="t" for="ch" forName="Accent4" refType="h" fact="0.9048"/>
          <dgm:constr type="w" for="ch" forName="Accent4" refType="w" fact="0.0763"/>
          <dgm:constr type="h" for="ch" forName="Accent4" refType="h" fact="0.0952"/>
          <dgm:constr type="l" for="ch" forName="Accent7" refType="w" fact="0.5287"/>
          <dgm:constr type="t" for="ch" forName="Accent7" refType="h" fact="0.1383"/>
          <dgm:constr type="w" for="ch" forName="Accent7" refType="w" fact="0.0763"/>
          <dgm:constr type="h" for="ch" forName="Accent7" refType="h" fact="0.0952"/>
          <dgm:constr type="l" for="ch" forName="Accent5" refType="w" fact="0.4409"/>
          <dgm:constr type="t" for="ch" forName="Accent5" refType="h" fact="0.1353"/>
          <dgm:constr type="w" for="ch" forName="Accent5" refType="w" fact="0.0553"/>
          <dgm:constr type="h" for="ch" forName="Accent5" refType="h" fact="0.069"/>
          <dgm:constr type="l" for="ch" forName="Accent6" refType="w" fact="0.2668"/>
          <dgm:constr type="t" for="ch" forName="Accent6" refType="h" fact="0.53"/>
          <dgm:constr type="w" for="ch" forName="Accent6" refType="w" fact="0.0553"/>
          <dgm:constr type="h" for="ch" forName="Accent6" refType="h" fact="0.069"/>
        </dgm:constrLst>
      </dgm:if>
      <dgm:if name="Name4" axis="ch ch" ptType="node node" func="cnt" op="equ" val="2">
        <dgm:alg type="composite">
          <dgm:param type="ar" val="1.592"/>
        </dgm:alg>
        <dgm:constrLst>
          <dgm:constr type="primFontSz" for="des" ptType="node" op="equ" val="65"/>
          <dgm:constr type="l" for="ch" forName="Parent" refType="w" fact="0.1886"/>
          <dgm:constr type="t" for="ch" forName="Parent" refType="h" fact="0.039"/>
          <dgm:constr type="w" for="ch" forName="Parent" refType="w" fact="0.5377"/>
          <dgm:constr type="h" for="ch" forName="Parent" refType="h" fact="0.856"/>
          <dgm:constr type="l" for="ch" forName="Accent8" refType="w" fact="0.0411"/>
          <dgm:constr type="t" for="ch" forName="Accent8" refType="h" fact="0.6434"/>
          <dgm:constr type="w" for="ch" forName="Accent8" refType="w" fact="0.1081"/>
          <dgm:constr type="h" for="ch" forName="Accent8" refType="h" fact="0.1721"/>
          <dgm:constr type="l" for="ch" forName="Accent1" refType="w" fact="0.4954"/>
          <dgm:constr type="t" for="ch" forName="Accent1" refType="h" fact="0"/>
          <dgm:constr type="w" for="ch" forName="Accent1" refType="w" fact="0.0598"/>
          <dgm:constr type="h" for="ch" forName="Accent1" refType="h" fact="0.0952"/>
          <dgm:constr type="l" for="ch" forName="Accent2" refType="w" fact="0.3538"/>
          <dgm:constr type="t" for="ch" forName="Accent2" refType="h" fact="0.8314"/>
          <dgm:constr type="w" for="ch" forName="Accent2" refType="w" fact="0.0433"/>
          <dgm:constr type="h" for="ch" forName="Accent2" refType="h" fact="0.069"/>
          <dgm:constr type="l" for="ch" forName="Accent3" refType="w" fact="0.7609"/>
          <dgm:constr type="t" for="ch" forName="Accent3" refType="h" fact="0.3864"/>
          <dgm:constr type="w" for="ch" forName="Accent3" refType="w" fact="0.0433"/>
          <dgm:constr type="h" for="ch" forName="Accent3" refType="h" fact="0.069"/>
          <dgm:constr type="l" for="ch" forName="Accent9" refType="w" fact="0.6839"/>
          <dgm:constr type="t" for="ch" forName="Accent9" refType="h" fact="0.27"/>
          <dgm:constr type="w" for="ch" forName="Accent9" refType="w" fact="0.0598"/>
          <dgm:constr type="h" for="ch" forName="Accent9" refType="h" fact="0.0952"/>
          <dgm:constr type="l" for="ch" forName="Child1" refType="w" fact="0.0206"/>
          <dgm:constr type="t" for="ch" forName="Child1" refType="h" fact="0.1935"/>
          <dgm:constr type="w" for="ch" forName="Child1" refType="w" fact="0.2186"/>
          <dgm:constr type="h" for="ch" forName="Child1" refType="h" fact="0.3479"/>
          <dgm:constr type="l" for="ch" forName="Child2" refType="w" fact="0.7814"/>
          <dgm:constr type="t" for="ch" forName="Child2" refType="h" fact="0.0298"/>
          <dgm:constr type="w" for="ch" forName="Child2" refType="w" fact="0.2186"/>
          <dgm:constr type="h" for="ch" forName="Child2" refType="h" fact="0.3479"/>
          <dgm:constr type="l" for="ch" forName="Accent10" refType="w" fact="0"/>
          <dgm:constr type="t" for="ch" forName="Accent10" refType="h" fact="0.8482"/>
          <dgm:constr type="w" for="ch" forName="Accent10" refType="w" fact="0.0433"/>
          <dgm:constr type="h" for="ch" forName="Accent10" refType="h" fact="0.069"/>
          <dgm:constr type="l" for="ch" forName="Accent11" refType="w" fact="0.4318"/>
          <dgm:constr type="t" for="ch" forName="Accent11" refType="h" fact="0.75"/>
          <dgm:constr type="w" for="ch" forName="Accent11" refType="w" fact="0.0433"/>
          <dgm:constr type="h" for="ch" forName="Accent11" refType="h" fact="0.069"/>
          <dgm:constr type="l" for="ch" forName="Accent7" refType="w" fact="0.4349"/>
          <dgm:constr type="t" for="ch" forName="Accent7" refType="h" fact="0.1383"/>
          <dgm:constr type="w" for="ch" forName="Accent7" refType="w" fact="0.0598"/>
          <dgm:constr type="h" for="ch" forName="Accent7" refType="h" fact="0.0952"/>
          <dgm:constr type="l" for="ch" forName="Accent5" refType="w" fact="0.3661"/>
          <dgm:constr type="t" for="ch" forName="Accent5" refType="h" fact="0.1353"/>
          <dgm:constr type="w" for="ch" forName="Accent5" refType="w" fact="0.0433"/>
          <dgm:constr type="h" for="ch" forName="Accent5" refType="h" fact="0.069"/>
          <dgm:constr type="l" for="ch" forName="Accent6" refType="w" fact="0.2296"/>
          <dgm:constr type="t" for="ch" forName="Accent6" refType="h" fact="0.53"/>
          <dgm:constr type="w" for="ch" forName="Accent6" refType="w" fact="0.0433"/>
          <dgm:constr type="h" for="ch" forName="Accent6" refType="h" fact="0.069"/>
          <dgm:constr type="l" for="ch" forName="Accent4" refType="w" fact="0.5537"/>
          <dgm:constr type="t" for="ch" forName="Accent4" refType="h" fact="0.9048"/>
          <dgm:constr type="w" for="ch" forName="Accent4" refType="w" fact="0.0598"/>
          <dgm:constr type="h" for="ch" forName="Accent4" refType="h" fact="0.0952"/>
        </dgm:constrLst>
      </dgm:if>
      <dgm:if name="Name5" axis="ch ch" ptType="node node" func="cnt" op="equ" val="3">
        <dgm:alg type="composite">
          <dgm:param type="ar" val="1.7557"/>
        </dgm:alg>
        <dgm:constrLst>
          <dgm:constr type="primFontSz" for="des" ptType="node" op="equ" val="65"/>
          <dgm:constr type="l" for="ch" forName="Parent" refType="w" fact="0.171"/>
          <dgm:constr type="t" for="ch" forName="Parent" refType="h" fact="0.039"/>
          <dgm:constr type="w" for="ch" forName="Parent" refType="w" fact="0.4875"/>
          <dgm:constr type="h" for="ch" forName="Parent" refType="h" fact="0.856"/>
          <dgm:constr type="l" for="ch" forName="Accent8" refType="w" fact="0.0373"/>
          <dgm:constr type="t" for="ch" forName="Accent8" refType="h" fact="0.6434"/>
          <dgm:constr type="w" for="ch" forName="Accent8" refType="w" fact="0.098"/>
          <dgm:constr type="h" for="ch" forName="Accent8" refType="h" fact="0.1721"/>
          <dgm:constr type="l" for="ch" forName="Accent1" refType="w" fact="0.4492"/>
          <dgm:constr type="t" for="ch" forName="Accent1" refType="h" fact="0"/>
          <dgm:constr type="w" for="ch" forName="Accent1" refType="w" fact="0.0542"/>
          <dgm:constr type="h" for="ch" forName="Accent1" refType="h" fact="0.0952"/>
          <dgm:constr type="l" for="ch" forName="Accent2" refType="w" fact="0.3209"/>
          <dgm:constr type="t" for="ch" forName="Accent2" refType="h" fact="0.8314"/>
          <dgm:constr type="w" for="ch" forName="Accent2" refType="w" fact="0.0393"/>
          <dgm:constr type="h" for="ch" forName="Accent2" refType="h" fact="0.069"/>
          <dgm:constr type="l" for="ch" forName="Accent3" refType="w" fact="0.6899"/>
          <dgm:constr type="t" for="ch" forName="Accent3" refType="h" fact="0.3864"/>
          <dgm:constr type="w" for="ch" forName="Accent3" refType="w" fact="0.0393"/>
          <dgm:constr type="h" for="ch" forName="Accent3" refType="h" fact="0.069"/>
          <dgm:constr type="l" for="ch" forName="Accent9" refType="w" fact="0.6201"/>
          <dgm:constr type="t" for="ch" forName="Accent9" refType="h" fact="0.27"/>
          <dgm:constr type="w" for="ch" forName="Accent9" refType="w" fact="0.0542"/>
          <dgm:constr type="h" for="ch" forName="Accent9" refType="h" fact="0.0952"/>
          <dgm:constr type="l" for="ch" forName="Child1" refType="w" fact="0.0186"/>
          <dgm:constr type="t" for="ch" forName="Child1" refType="h" fact="0.1935"/>
          <dgm:constr type="w" for="ch" forName="Child1" refType="w" fact="0.1982"/>
          <dgm:constr type="h" for="ch" forName="Child1" refType="h" fact="0.3479"/>
          <dgm:constr type="l" for="ch" forName="Child2" refType="w" fact="0.7086"/>
          <dgm:constr type="t" for="ch" forName="Child2" refType="h" fact="0.0298"/>
          <dgm:constr type="w" for="ch" forName="Child2" refType="w" fact="0.1982"/>
          <dgm:constr type="h" for="ch" forName="Child2" refType="h" fact="0.3479"/>
          <dgm:constr type="l" for="ch" forName="Child3" refType="w" fact="0.8018"/>
          <dgm:constr type="t" for="ch" forName="Child3" refType="h" fact="0.6312"/>
          <dgm:constr type="w" for="ch" forName="Child3" refType="w" fact="0.1982"/>
          <dgm:constr type="h" for="ch" forName="Child3" refType="h" fact="0.3479"/>
          <dgm:constr type="l" for="ch" forName="Accent12" refType="w" fact="0.7459"/>
          <dgm:constr type="t" for="ch" forName="Accent12" refType="h" fact="0.619"/>
          <dgm:constr type="w" for="ch" forName="Accent12" refType="w" fact="0.0393"/>
          <dgm:constr type="h" for="ch" forName="Accent12" refType="h" fact="0.069"/>
          <dgm:constr type="l" for="ch" forName="Accent4" refType="w" fact="0.5021"/>
          <dgm:constr type="t" for="ch" forName="Accent4" refType="h" fact="0.9048"/>
          <dgm:constr type="w" for="ch" forName="Accent4" refType="w" fact="0.0542"/>
          <dgm:constr type="h" for="ch" forName="Accent4" refType="h" fact="0.0952"/>
          <dgm:constr type="l" for="ch" forName="Accent10" refType="w" fact="0"/>
          <dgm:constr type="t" for="ch" forName="Accent10" refType="h" fact="0.8482"/>
          <dgm:constr type="w" for="ch" forName="Accent10" refType="w" fact="0.0393"/>
          <dgm:constr type="h" for="ch" forName="Accent10" refType="h" fact="0.069"/>
          <dgm:constr type="l" for="ch" forName="Accent11" refType="w" fact="0.3916"/>
          <dgm:constr type="t" for="ch" forName="Accent11" refType="h" fact="0.75"/>
          <dgm:constr type="w" for="ch" forName="Accent11" refType="w" fact="0.0393"/>
          <dgm:constr type="h" for="ch" forName="Accent11" refType="h" fact="0.069"/>
          <dgm:constr type="l" for="ch" forName="Accent7" refType="w" fact="0.3944"/>
          <dgm:constr type="t" for="ch" forName="Accent7" refType="h" fact="0.1383"/>
          <dgm:constr type="w" for="ch" forName="Accent7" refType="w" fact="0.0542"/>
          <dgm:constr type="h" for="ch" forName="Accent7" refType="h" fact="0.0952"/>
          <dgm:constr type="l" for="ch" forName="Accent5" refType="w" fact="0.3319"/>
          <dgm:constr type="t" for="ch" forName="Accent5" refType="h" fact="0.1353"/>
          <dgm:constr type="w" for="ch" forName="Accent5" refType="w" fact="0.0393"/>
          <dgm:constr type="h" for="ch" forName="Accent5" refType="h" fact="0.069"/>
          <dgm:constr type="l" for="ch" forName="Accent6" refType="w" fact="0.2082"/>
          <dgm:constr type="t" for="ch" forName="Accent6" refType="h" fact="0.53"/>
          <dgm:constr type="w" for="ch" forName="Accent6" refType="w" fact="0.0393"/>
          <dgm:constr type="h" for="ch" forName="Accent6" refType="h" fact="0.069"/>
        </dgm:constrLst>
      </dgm:if>
      <dgm:if name="Name6" axis="ch ch" ptType="node node" func="cnt" op="equ" val="4">
        <dgm:alg type="composite">
          <dgm:param type="ar" val="1.3749"/>
        </dgm:alg>
        <dgm:constrLst>
          <dgm:constr type="primFontSz" for="des" ptType="node" op="equ" val="65"/>
          <dgm:constr type="l" for="ch" forName="Parent" refType="w" fact="0.171"/>
          <dgm:constr type="t" for="ch" forName="Parent" refType="h" fact="0.0306"/>
          <dgm:constr type="w" for="ch" forName="Parent" refType="w" fact="0.4875"/>
          <dgm:constr type="h" for="ch" forName="Parent" refType="h" fact="0.6703"/>
          <dgm:constr type="l" for="ch" forName="Accent8" refType="w" fact="0.0373"/>
          <dgm:constr type="t" for="ch" forName="Accent8" refType="h" fact="0.5038"/>
          <dgm:constr type="w" for="ch" forName="Accent8" refType="w" fact="0.098"/>
          <dgm:constr type="h" for="ch" forName="Accent8" refType="h" fact="0.1348"/>
          <dgm:constr type="l" for="ch" forName="Accent1" refType="w" fact="0.4492"/>
          <dgm:constr type="t" for="ch" forName="Accent1" refType="h" fact="0"/>
          <dgm:constr type="w" for="ch" forName="Accent1" refType="w" fact="0.0542"/>
          <dgm:constr type="h" for="ch" forName="Accent1" refType="h" fact="0.0746"/>
          <dgm:constr type="l" for="ch" forName="Accent2" refType="w" fact="0.3209"/>
          <dgm:constr type="t" for="ch" forName="Accent2" refType="h" fact="0.6511"/>
          <dgm:constr type="w" for="ch" forName="Accent2" refType="w" fact="0.0393"/>
          <dgm:constr type="h" for="ch" forName="Accent2" refType="h" fact="0.054"/>
          <dgm:constr type="l" for="ch" forName="Accent3" refType="w" fact="0.6899"/>
          <dgm:constr type="t" for="ch" forName="Accent3" refType="h" fact="0.3026"/>
          <dgm:constr type="w" for="ch" forName="Accent3" refType="w" fact="0.0393"/>
          <dgm:constr type="h" for="ch" forName="Accent3" refType="h" fact="0.054"/>
          <dgm:constr type="l" for="ch" forName="Accent9" refType="w" fact="0.6201"/>
          <dgm:constr type="t" for="ch" forName="Accent9" refType="h" fact="0.2115"/>
          <dgm:constr type="w" for="ch" forName="Accent9" refType="w" fact="0.0542"/>
          <dgm:constr type="h" for="ch" forName="Accent9" refType="h" fact="0.0746"/>
          <dgm:constr type="l" for="ch" forName="Child1" refType="w" fact="0.0186"/>
          <dgm:constr type="t" for="ch" forName="Child1" refType="h" fact="0.1515"/>
          <dgm:constr type="w" for="ch" forName="Child1" refType="w" fact="0.1982"/>
          <dgm:constr type="h" for="ch" forName="Child1" refType="h" fact="0.2725"/>
          <dgm:constr type="l" for="ch" forName="Child2" refType="w" fact="0.7086"/>
          <dgm:constr type="t" for="ch" forName="Child2" refType="h" fact="0.0233"/>
          <dgm:constr type="w" for="ch" forName="Child2" refType="w" fact="0.1982"/>
          <dgm:constr type="h" for="ch" forName="Child2" refType="h" fact="0.2725"/>
          <dgm:constr type="l" for="ch" forName="Child3" refType="w" fact="0.8018"/>
          <dgm:constr type="t" for="ch" forName="Child3" refType="h" fact="0.4943"/>
          <dgm:constr type="w" for="ch" forName="Child3" refType="w" fact="0.1982"/>
          <dgm:constr type="h" for="ch" forName="Child3" refType="h" fact="0.2725"/>
          <dgm:constr type="l" for="ch" forName="Accent12" refType="w" fact="0.7459"/>
          <dgm:constr type="t" for="ch" forName="Accent12" refType="h" fact="0.4848"/>
          <dgm:constr type="w" for="ch" forName="Accent12" refType="w" fact="0.0393"/>
          <dgm:constr type="h" for="ch" forName="Accent12" refType="h" fact="0.054"/>
          <dgm:constr type="l" for="ch" forName="Accent4" refType="w" fact="0.5021"/>
          <dgm:constr type="t" for="ch" forName="Accent4" refType="h" fact="0.7085"/>
          <dgm:constr type="w" for="ch" forName="Accent4" refType="w" fact="0.0542"/>
          <dgm:constr type="h" for="ch" forName="Accent4" refType="h" fact="0.0746"/>
          <dgm:constr type="l" for="ch" forName="Accent10" refType="w" fact="0"/>
          <dgm:constr type="t" for="ch" forName="Accent10" refType="h" fact="0.6642"/>
          <dgm:constr type="w" for="ch" forName="Accent10" refType="w" fact="0.0393"/>
          <dgm:constr type="h" for="ch" forName="Accent10" refType="h" fact="0.054"/>
          <dgm:constr type="l" for="ch" forName="Accent11" refType="w" fact="0.3916"/>
          <dgm:constr type="t" for="ch" forName="Accent11" refType="h" fact="0.5873"/>
          <dgm:constr type="w" for="ch" forName="Accent11" refType="w" fact="0.0393"/>
          <dgm:constr type="h" for="ch" forName="Accent11" refType="h" fact="0.054"/>
          <dgm:constr type="l" for="ch" forName="Accent7" refType="w" fact="0.3944"/>
          <dgm:constr type="t" for="ch" forName="Accent7" refType="h" fact="0.1083"/>
          <dgm:constr type="w" for="ch" forName="Accent7" refType="w" fact="0.0542"/>
          <dgm:constr type="h" for="ch" forName="Accent7" refType="h" fact="0.0746"/>
          <dgm:constr type="l" for="ch" forName="Accent5" refType="w" fact="0.3319"/>
          <dgm:constr type="t" for="ch" forName="Accent5" refType="h" fact="0.1059"/>
          <dgm:constr type="w" for="ch" forName="Accent5" refType="w" fact="0.0393"/>
          <dgm:constr type="h" for="ch" forName="Accent5" refType="h" fact="0.054"/>
          <dgm:constr type="l" for="ch" forName="Accent6" refType="w" fact="0.2082"/>
          <dgm:constr type="t" for="ch" forName="Accent6" refType="h" fact="0.4151"/>
          <dgm:constr type="w" for="ch" forName="Accent6" refType="w" fact="0.0393"/>
          <dgm:constr type="h" for="ch" forName="Accent6" refType="h" fact="0.054"/>
          <dgm:constr type="l" for="ch" forName="Child4" refType="w" fact="0.2329"/>
          <dgm:constr type="t" for="ch" forName="Child4" refType="h" fact="0.7275"/>
          <dgm:constr type="w" for="ch" forName="Child4" refType="w" fact="0.1982"/>
          <dgm:constr type="h" for="ch" forName="Child4" refType="h" fact="0.2725"/>
          <dgm:constr type="l" for="ch" forName="Accent13" refType="w" fact="0.4099"/>
          <dgm:constr type="t" for="ch" forName="Accent13" refType="h" fact="0.7183"/>
          <dgm:constr type="w" for="ch" forName="Accent13" refType="w" fact="0.0393"/>
          <dgm:constr type="h" for="ch" forName="Accent13" refType="h" fact="0.054"/>
        </dgm:constrLst>
      </dgm:if>
      <dgm:else name="Name7">
        <dgm:alg type="composite">
          <dgm:param type="ar" val="1.1477"/>
        </dgm:alg>
        <dgm:constrLst>
          <dgm:constr type="primFontSz" for="des" ptType="node" op="equ" val="65"/>
          <dgm:constr type="l" for="ch" forName="Parent" refType="w" fact="0.171"/>
          <dgm:constr type="t" for="ch" forName="Parent" refType="h" fact="0.1907"/>
          <dgm:constr type="w" for="ch" forName="Parent" refType="w" fact="0.4875"/>
          <dgm:constr type="h" for="ch" forName="Parent" refType="h" fact="0.5596"/>
          <dgm:constr type="l" for="ch" forName="Accent8" refType="w" fact="0.0373"/>
          <dgm:constr type="t" for="ch" forName="Accent8" refType="h" fact="0.5858"/>
          <dgm:constr type="w" for="ch" forName="Accent8" refType="w" fact="0.098"/>
          <dgm:constr type="h" for="ch" forName="Accent8" refType="h" fact="0.1125"/>
          <dgm:constr type="l" for="ch" forName="Accent1" refType="w" fact="0.4492"/>
          <dgm:constr type="t" for="ch" forName="Accent1" refType="h" fact="0.1652"/>
          <dgm:constr type="w" for="ch" forName="Accent1" refType="w" fact="0.0542"/>
          <dgm:constr type="h" for="ch" forName="Accent1" refType="h" fact="0.0623"/>
          <dgm:constr type="l" for="ch" forName="Accent2" refType="w" fact="0.3209"/>
          <dgm:constr type="t" for="ch" forName="Accent2" refType="h" fact="0.7087"/>
          <dgm:constr type="w" for="ch" forName="Accent2" refType="w" fact="0.0393"/>
          <dgm:constr type="h" for="ch" forName="Accent2" refType="h" fact="0.0451"/>
          <dgm:constr type="l" for="ch" forName="Accent3" refType="w" fact="0.6899"/>
          <dgm:constr type="t" for="ch" forName="Accent3" refType="h" fact="0.4178"/>
          <dgm:constr type="w" for="ch" forName="Accent3" refType="w" fact="0.0393"/>
          <dgm:constr type="h" for="ch" forName="Accent3" refType="h" fact="0.0451"/>
          <dgm:constr type="l" for="ch" forName="Accent9" refType="w" fact="0.6201"/>
          <dgm:constr type="t" for="ch" forName="Accent9" refType="h" fact="0.3417"/>
          <dgm:constr type="w" for="ch" forName="Accent9" refType="w" fact="0.0542"/>
          <dgm:constr type="h" for="ch" forName="Accent9" refType="h" fact="0.0623"/>
          <dgm:constr type="l" for="ch" forName="Child1" refType="w" fact="0.0186"/>
          <dgm:constr type="t" for="ch" forName="Child1" refType="h" fact="0.2917"/>
          <dgm:constr type="w" for="ch" forName="Child1" refType="w" fact="0.1982"/>
          <dgm:constr type="h" for="ch" forName="Child1" refType="h" fact="0.2275"/>
          <dgm:constr type="l" for="ch" forName="Child2" refType="w" fact="0.7086"/>
          <dgm:constr type="t" for="ch" forName="Child2" refType="h" fact="0.1847"/>
          <dgm:constr type="w" for="ch" forName="Child2" refType="w" fact="0.1982"/>
          <dgm:constr type="h" for="ch" forName="Child2" refType="h" fact="0.2275"/>
          <dgm:constr type="l" for="ch" forName="Child3" refType="w" fact="0.8018"/>
          <dgm:constr type="t" for="ch" forName="Child3" refType="h" fact="0.5778"/>
          <dgm:constr type="w" for="ch" forName="Child3" refType="w" fact="0.1982"/>
          <dgm:constr type="h" for="ch" forName="Child3" refType="h" fact="0.2275"/>
          <dgm:constr type="l" for="ch" forName="Accent12" refType="w" fact="0.7459"/>
          <dgm:constr type="t" for="ch" forName="Accent12" refType="h" fact="0.5699"/>
          <dgm:constr type="w" for="ch" forName="Accent12" refType="w" fact="0.0393"/>
          <dgm:constr type="h" for="ch" forName="Accent12" refType="h" fact="0.0451"/>
          <dgm:constr type="l" for="ch" forName="Accent4" refType="w" fact="0.5021"/>
          <dgm:constr type="t" for="ch" forName="Accent4" refType="h" fact="0.7567"/>
          <dgm:constr type="w" for="ch" forName="Accent4" refType="w" fact="0.0542"/>
          <dgm:constr type="h" for="ch" forName="Accent4" refType="h" fact="0.0623"/>
          <dgm:constr type="l" for="ch" forName="Accent10" refType="w" fact="0"/>
          <dgm:constr type="t" for="ch" forName="Accent10" refType="h" fact="0.7197"/>
          <dgm:constr type="w" for="ch" forName="Accent10" refType="w" fact="0.0393"/>
          <dgm:constr type="h" for="ch" forName="Accent10" refType="h" fact="0.0451"/>
          <dgm:constr type="l" for="ch" forName="Accent11" refType="w" fact="0.3916"/>
          <dgm:constr type="t" for="ch" forName="Accent11" refType="h" fact="0.6555"/>
          <dgm:constr type="w" for="ch" forName="Accent11" refType="w" fact="0.0393"/>
          <dgm:constr type="h" for="ch" forName="Accent11" refType="h" fact="0.0451"/>
          <dgm:constr type="l" for="ch" forName="Accent7" refType="w" fact="0.3944"/>
          <dgm:constr type="t" for="ch" forName="Accent7" refType="h" fact="0.2556"/>
          <dgm:constr type="w" for="ch" forName="Accent7" refType="w" fact="0.0542"/>
          <dgm:constr type="h" for="ch" forName="Accent7" refType="h" fact="0.0623"/>
          <dgm:constr type="l" for="ch" forName="Accent5" refType="w" fact="0.3319"/>
          <dgm:constr type="t" for="ch" forName="Accent5" refType="h" fact="0.2536"/>
          <dgm:constr type="w" for="ch" forName="Accent5" refType="w" fact="0.0393"/>
          <dgm:constr type="h" for="ch" forName="Accent5" refType="h" fact="0.0451"/>
          <dgm:constr type="l" for="ch" forName="Accent6" refType="w" fact="0.2082"/>
          <dgm:constr type="t" for="ch" forName="Accent6" refType="h" fact="0.5117"/>
          <dgm:constr type="w" for="ch" forName="Accent6" refType="w" fact="0.0393"/>
          <dgm:constr type="h" for="ch" forName="Accent6" refType="h" fact="0.0451"/>
          <dgm:constr type="l" for="ch" forName="Child5" refType="w" fact="0.4219"/>
          <dgm:constr type="t" for="ch" forName="Child5" refType="h" fact="0"/>
          <dgm:constr type="w" for="ch" forName="Child5" refType="w" fact="0.1982"/>
          <dgm:constr type="h" for="ch" forName="Child5" refType="h" fact="0.2275"/>
          <dgm:constr type="l" for="ch" forName="Child4" refType="w" fact="0.2329"/>
          <dgm:constr type="t" for="ch" forName="Child4" refType="h" fact="0.7725"/>
          <dgm:constr type="w" for="ch" forName="Child4" refType="w" fact="0.1982"/>
          <dgm:constr type="h" for="ch" forName="Child4" refType="h" fact="0.2275"/>
          <dgm:constr type="l" for="ch" forName="Accent15" refType="w" fact="0.1775"/>
          <dgm:constr type="t" for="ch" forName="Accent15" refType="h" fact="0.2466"/>
          <dgm:constr type="w" for="ch" forName="Accent15" refType="w" fact="0.0393"/>
          <dgm:constr type="h" for="ch" forName="Accent15" refType="h" fact="0.0451"/>
          <dgm:constr type="l" for="ch" forName="Accent16" refType="w" fact="0.6351"/>
          <dgm:constr type="t" for="ch" forName="Accent16" refType="h" fact="0.056"/>
          <dgm:constr type="w" for="ch" forName="Accent16" refType="w" fact="0.0393"/>
          <dgm:constr type="h" for="ch" forName="Accent16" refType="h" fact="0.0451"/>
          <dgm:constr type="l" for="ch" forName="Accent13" refType="w" fact="0.4099"/>
          <dgm:constr type="t" for="ch" forName="Accent13" refType="h" fact="0.7648"/>
          <dgm:constr type="w" for="ch" forName="Accent13" refType="w" fact="0.0393"/>
          <dgm:constr type="h" for="ch" forName="Accent13" refType="h" fact="0.0451"/>
        </dgm:constrLst>
      </dgm:else>
    </dgm:choose>
    <dgm:forEach name="wrapper" axis="self" ptType="parTrans">
      <dgm:forEach name="accentRepeat1" axis="self">
        <dgm:layoutNode name="AccentHold1" styleLbl="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  <dgm:forEach name="accentRepeat2" axis="self">
        <dgm:layoutNode name="AccentHold2" styleLbl="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  <dgm:forEach name="accentRepeat3" axis="self">
        <dgm:layoutNode name="AccentHold3" styleLbl="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</dgm:forEach>
    <dgm:forEach name="Name8" axis="ch" ptType="node" cnt="1">
      <dgm:layoutNode name="Parent" styleLbl="node0">
        <dgm:varLst>
          <dgm:chMax val="5"/>
          <dgm:chPref val="5"/>
        </dgm:varLst>
        <dgm:alg type="tx"/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choose name="Name9">
        <dgm:if name="Name10" axis="ch" ptType="node" func="cnt" op="lte" val="4">
          <dgm:layoutNode name="Accent1" styleLbl="node1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</dgm:layoutNode>
        </dgm:if>
        <dgm:else name="Name11"/>
      </dgm:choose>
      <dgm:layoutNode name="Accent2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3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4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5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6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</dgm:forEach>
    <dgm:forEach name="Name12" axis="ch ch" ptType="node node" st="1 1" cnt="1 1">
      <dgm:layoutNode name="Child1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3" ref="accentRepeat1"/>
      </dgm:layoutNode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14" ref="accentRepeat2"/>
      </dgm:layoutNode>
    </dgm:forEach>
    <dgm:forEach name="Name15" axis="ch ch" ptType="node node" st="1 2" cnt="1 1">
      <dgm:layoutNode name="Child2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16" ref="accentRepeat1"/>
      </dgm:layoutNode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17" ref="accentRepeat2"/>
      </dgm:layoutNode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18" ref="accentRepeat3"/>
      </dgm:layoutNode>
    </dgm:forEach>
    <dgm:forEach name="Name19" axis="ch ch" ptType="node node" st="1 3" cnt="1 1">
      <dgm:layoutNode name="Child3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12">
        <dgm:alg type="sp"/>
        <dgm:shape xmlns:r="http://schemas.openxmlformats.org/officeDocument/2006/relationships" r:blip="">
          <dgm:adjLst/>
        </dgm:shape>
        <dgm:presOf/>
        <dgm:constrLst/>
        <dgm:forEach name="Name20" ref="accentRepeat1"/>
      </dgm:layoutNode>
    </dgm:forEach>
    <dgm:forEach name="Name21" axis="ch ch" ptType="node node" st="1 4" cnt="1 1">
      <dgm:layoutNode name="Child4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13">
        <dgm:alg type="sp"/>
        <dgm:shape xmlns:r="http://schemas.openxmlformats.org/officeDocument/2006/relationships" r:blip="">
          <dgm:adjLst/>
        </dgm:shape>
        <dgm:presOf/>
        <dgm:constrLst/>
        <dgm:forEach name="Name22" ref="accentRepeat1"/>
      </dgm:layoutNode>
    </dgm:forEach>
    <dgm:forEach name="Name23" axis="ch ch" ptType="node node" st="1 5" cnt="1 1">
      <dgm:layoutNode name="Child5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15">
        <dgm:alg type="sp"/>
        <dgm:shape xmlns:r="http://schemas.openxmlformats.org/officeDocument/2006/relationships" r:blip="">
          <dgm:adjLst/>
        </dgm:shape>
        <dgm:presOf/>
        <dgm:constrLst/>
        <dgm:forEach name="Name24" ref="accentRepeat2"/>
      </dgm:layoutNode>
      <dgm:layoutNode name="Accent16">
        <dgm:alg type="sp"/>
        <dgm:shape xmlns:r="http://schemas.openxmlformats.org/officeDocument/2006/relationships" r:blip="">
          <dgm:adjLst/>
        </dgm:shape>
        <dgm:presOf/>
        <dgm:constrLst/>
        <dgm:forEach name="Name25" ref="accentRepeat3"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עליונה 1">
            <a:extLst>
              <a:ext uri="{FF2B5EF4-FFF2-40B4-BE49-F238E27FC236}">
                <a16:creationId xmlns:a16="http://schemas.microsoft.com/office/drawing/2014/main" id="{737F2D40-DF92-4ADE-A761-CBF896599CA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 flipH="1">
            <a:off x="388620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 rtl="1">
              <a:defRPr sz="1200"/>
            </a:lvl1pPr>
          </a:lstStyle>
          <a:p>
            <a:pPr algn="r" rtl="1"/>
            <a:endParaRPr lang="he-IL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מציין מיקום של תאריך 2">
            <a:extLst>
              <a:ext uri="{FF2B5EF4-FFF2-40B4-BE49-F238E27FC236}">
                <a16:creationId xmlns:a16="http://schemas.microsoft.com/office/drawing/2014/main" id="{874F42E9-55BA-437C-85B3-324B4E2BF26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 flipH="1">
            <a:off x="1587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 rtl="1">
              <a:defRPr sz="1200"/>
            </a:lvl1pPr>
          </a:lstStyle>
          <a:p>
            <a:pPr algn="l" rtl="1"/>
            <a:fld id="{EC4F1F54-C046-4D8F-91F4-02CDAF3B68C5}" type="datetime1">
              <a:rPr lang="he-IL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כ"ט/תמוז/תשפ"ב</a:t>
            </a:fld>
            <a:endParaRPr lang="he-IL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מציין מיקום של כותרת תחתונה 3">
            <a:extLst>
              <a:ext uri="{FF2B5EF4-FFF2-40B4-BE49-F238E27FC236}">
                <a16:creationId xmlns:a16="http://schemas.microsoft.com/office/drawing/2014/main" id="{407DF0FD-84A5-462F-A0AC-B2CEF6020C4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 flipH="1">
            <a:off x="38862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 rtl="1">
              <a:defRPr sz="1200"/>
            </a:lvl1pPr>
          </a:lstStyle>
          <a:p>
            <a:pPr algn="r" rtl="1"/>
            <a:endParaRPr lang="he-IL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מציין מיקום של מספר שקופית 4">
            <a:extLst>
              <a:ext uri="{FF2B5EF4-FFF2-40B4-BE49-F238E27FC236}">
                <a16:creationId xmlns:a16="http://schemas.microsoft.com/office/drawing/2014/main" id="{5D85C710-014C-4C89-9B64-843B9863CEB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 flipH="1">
            <a:off x="1587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 rtl="1">
              <a:defRPr sz="1200"/>
            </a:lvl1pPr>
          </a:lstStyle>
          <a:p>
            <a:pPr algn="l" rtl="1"/>
            <a:fld id="{FEC605DA-80A8-4B7B-B889-6C5700BB4CEA}" type="slidenum">
              <a:rPr lang="he-IL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algn="l" rtl="1"/>
              <a:t>‹#›</a:t>
            </a:fld>
            <a:endParaRPr lang="he-IL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653922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עליונה 1"/>
          <p:cNvSpPr>
            <a:spLocks noGrp="1"/>
          </p:cNvSpPr>
          <p:nvPr>
            <p:ph type="hdr" sz="quarter"/>
          </p:nvPr>
        </p:nvSpPr>
        <p:spPr>
          <a:xfrm flipH="1">
            <a:off x="388620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 rtl="1">
              <a:defRPr sz="12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he-IL" noProof="0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idx="1"/>
          </p:nvPr>
        </p:nvSpPr>
        <p:spPr>
          <a:xfrm flipH="1">
            <a:off x="1587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 rtl="1">
              <a:defRPr sz="12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204670B4-8476-4868-8E4E-BD7F7EB7E382}" type="datetime1">
              <a:rPr lang="he-IL" smtClean="0"/>
              <a:t>כ"ט/תמוז/תשפ"ב</a:t>
            </a:fld>
            <a:endParaRPr lang="he-IL" dirty="0"/>
          </a:p>
        </p:txBody>
      </p:sp>
      <p:sp>
        <p:nvSpPr>
          <p:cNvPr id="4" name="מציין מיקום של תמונת שקופית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pPr rtl="1"/>
            <a:endParaRPr lang="he-IL" noProof="0"/>
          </a:p>
        </p:txBody>
      </p:sp>
      <p:sp>
        <p:nvSpPr>
          <p:cNvPr id="5" name="מציין מיקום של הערות 4"/>
          <p:cNvSpPr>
            <a:spLocks noGrp="1"/>
          </p:cNvSpPr>
          <p:nvPr>
            <p:ph type="body" sz="quarter" idx="3"/>
          </p:nvPr>
        </p:nvSpPr>
        <p:spPr>
          <a:xfrm flipH="1"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 rtl="1"/>
            <a:r>
              <a:rPr lang="he-IL" noProof="0"/>
              <a:t>לחץ כדי לערוך סגנונות טקסט של תבנית בסיס</a:t>
            </a:r>
          </a:p>
          <a:p>
            <a:pPr lvl="1" rtl="1"/>
            <a:r>
              <a:rPr lang="he-IL" noProof="0"/>
              <a:t>רמה שניה</a:t>
            </a:r>
          </a:p>
          <a:p>
            <a:pPr lvl="2" rtl="1"/>
            <a:r>
              <a:rPr lang="he-IL" noProof="0"/>
              <a:t>רמה שלישית</a:t>
            </a:r>
          </a:p>
          <a:p>
            <a:pPr lvl="3" rtl="1"/>
            <a:r>
              <a:rPr lang="he-IL" noProof="0"/>
              <a:t>רמה רביעית</a:t>
            </a:r>
          </a:p>
          <a:p>
            <a:pPr lvl="4" rtl="1"/>
            <a:r>
              <a:rPr lang="he-IL" noProof="0"/>
              <a:t>רמה חמישית</a:t>
            </a:r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4"/>
          </p:nvPr>
        </p:nvSpPr>
        <p:spPr>
          <a:xfrm flipH="1">
            <a:off x="38862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 rtl="1">
              <a:defRPr sz="12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he-IL" noProof="0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5"/>
          </p:nvPr>
        </p:nvSpPr>
        <p:spPr>
          <a:xfrm flipH="1">
            <a:off x="1587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 rtl="1">
              <a:defRPr sz="12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/>
            <a:fld id="{F3544625-0ADF-4414-89A2-9E135F0C849F}" type="slidenum">
              <a:rPr lang="he-IL" smtClean="0"/>
              <a:pPr algn="l"/>
              <a:t>‹#›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12222809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r" defTabSz="914400" rtl="1" eaLnBrk="1" latinLnBrk="0" hangingPunct="1">
      <a:defRPr sz="1200" kern="1200">
        <a:solidFill>
          <a:schemeClr val="tx1"/>
        </a:solidFill>
        <a:latin typeface="Tahoma" panose="020B0604030504040204" pitchFamily="34" charset="0"/>
        <a:ea typeface="Tahoma" panose="020B0604030504040204" pitchFamily="34" charset="0"/>
        <a:cs typeface="Tahoma" panose="020B0604030504040204" pitchFamily="34" charset="0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Tahoma" panose="020B0604030504040204" pitchFamily="34" charset="0"/>
        <a:ea typeface="Tahoma" panose="020B0604030504040204" pitchFamily="34" charset="0"/>
        <a:cs typeface="Tahoma" panose="020B0604030504040204" pitchFamily="34" charset="0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Tahoma" panose="020B0604030504040204" pitchFamily="34" charset="0"/>
        <a:ea typeface="Tahoma" panose="020B0604030504040204" pitchFamily="34" charset="0"/>
        <a:cs typeface="Tahoma" panose="020B0604030504040204" pitchFamily="34" charset="0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Tahoma" panose="020B0604030504040204" pitchFamily="34" charset="0"/>
        <a:ea typeface="Tahoma" panose="020B0604030504040204" pitchFamily="34" charset="0"/>
        <a:cs typeface="Tahoma" panose="020B0604030504040204" pitchFamily="34" charset="0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Tahoma" panose="020B0604030504040204" pitchFamily="34" charset="0"/>
        <a:ea typeface="Tahoma" panose="020B0604030504040204" pitchFamily="34" charset="0"/>
        <a:cs typeface="Tahoma" panose="020B0604030504040204" pitchFamily="34" charset="0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 rtlCol="1"/>
          <a:lstStyle/>
          <a:p>
            <a:pPr rtl="1"/>
            <a:endParaRPr lang="he-IL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 rtlCol="1"/>
          <a:lstStyle/>
          <a:p>
            <a:pPr algn="l" rtl="1"/>
            <a:fld id="{F3544625-0ADF-4414-89A2-9E135F0C849F}" type="slidenum">
              <a:rPr lang="he-IL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algn="l" rtl="1"/>
              <a:t>1</a:t>
            </a:fld>
            <a:endParaRPr lang="he-I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98086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 rtlCol="1"/>
          <a:lstStyle/>
          <a:p>
            <a:pPr rtl="1"/>
            <a:endParaRPr lang="he-IL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 rtlCol="1"/>
          <a:lstStyle/>
          <a:p>
            <a:pPr algn="l" rtl="1"/>
            <a:fld id="{F3544625-0ADF-4414-89A2-9E135F0C849F}" type="slidenum">
              <a:rPr lang="he-IL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algn="l" rtl="1"/>
              <a:t>2</a:t>
            </a:fld>
            <a:endParaRPr lang="he-I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8347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 rtlCol="1"/>
          <a:lstStyle/>
          <a:p>
            <a:pPr rtl="1"/>
            <a:endParaRPr lang="he-IL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 rtlCol="1"/>
          <a:lstStyle/>
          <a:p>
            <a:pPr algn="l" rtl="1"/>
            <a:fld id="{F3544625-0ADF-4414-89A2-9E135F0C849F}" type="slidenum">
              <a:rPr lang="he-IL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algn="l" rtl="1"/>
              <a:t>4</a:t>
            </a:fld>
            <a:endParaRPr lang="he-I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40312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 rtlCol="1"/>
          <a:lstStyle/>
          <a:p>
            <a:pPr rtl="1"/>
            <a:endParaRPr lang="he-IL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 rtlCol="1"/>
          <a:lstStyle/>
          <a:p>
            <a:pPr algn="l" rtl="1"/>
            <a:fld id="{F3544625-0ADF-4414-89A2-9E135F0C849F}" type="slidenum">
              <a:rPr lang="he-IL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algn="l" rtl="1"/>
              <a:t>5</a:t>
            </a:fld>
            <a:endParaRPr lang="he-I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6994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 rtlCol="1"/>
          <a:lstStyle/>
          <a:p>
            <a:pPr rtl="1"/>
            <a:endParaRPr lang="he-IL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 rtlCol="1"/>
          <a:lstStyle/>
          <a:p>
            <a:pPr algn="l" rtl="1"/>
            <a:fld id="{F3544625-0ADF-4414-89A2-9E135F0C849F}" type="slidenum">
              <a:rPr lang="he-IL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algn="l" rtl="1"/>
              <a:t>6</a:t>
            </a:fld>
            <a:endParaRPr lang="he-I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66540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 rtlCol="1"/>
          <a:lstStyle/>
          <a:p>
            <a:pPr rtl="1"/>
            <a:endParaRPr lang="he-IL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 rtlCol="1"/>
          <a:lstStyle/>
          <a:p>
            <a:pPr algn="l" rtl="1"/>
            <a:fld id="{F3544625-0ADF-4414-89A2-9E135F0C849F}" type="slidenum">
              <a:rPr lang="he-IL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algn="l" rtl="1"/>
              <a:t>12</a:t>
            </a:fld>
            <a:endParaRPr lang="he-I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0103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שקופית כותרת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תמונה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12188825" cy="6856214"/>
          </a:xfrm>
          <a:prstGeom prst="rect">
            <a:avLst/>
          </a:prstGeom>
        </p:spPr>
      </p:pic>
      <p:sp>
        <p:nvSpPr>
          <p:cNvPr id="2" name="כותרת 1"/>
          <p:cNvSpPr>
            <a:spLocks noGrp="1"/>
          </p:cNvSpPr>
          <p:nvPr>
            <p:ph type="ctrTitle"/>
          </p:nvPr>
        </p:nvSpPr>
        <p:spPr>
          <a:xfrm flipH="1">
            <a:off x="1031875" y="1964267"/>
            <a:ext cx="7197726" cy="2421464"/>
          </a:xfrm>
        </p:spPr>
        <p:txBody>
          <a:bodyPr rtlCol="1" anchor="b">
            <a:normAutofit/>
          </a:bodyPr>
          <a:lstStyle>
            <a:lvl1pPr algn="l" rtl="1">
              <a:defRPr sz="4800">
                <a:effectLst/>
              </a:defRPr>
            </a:lvl1pPr>
          </a:lstStyle>
          <a:p>
            <a:pPr rtl="1"/>
            <a:r>
              <a:rPr lang="he-IL" noProof="0"/>
              <a:t>לחץ כדי לערוך סגנון כותרת של תבנית בסיס</a:t>
            </a:r>
            <a:endParaRPr lang="he-IL" noProof="0" dirty="0"/>
          </a:p>
        </p:txBody>
      </p:sp>
      <p:sp>
        <p:nvSpPr>
          <p:cNvPr id="3" name="כותרת משנה 2"/>
          <p:cNvSpPr>
            <a:spLocks noGrp="1"/>
          </p:cNvSpPr>
          <p:nvPr>
            <p:ph type="subTitle" idx="1"/>
          </p:nvPr>
        </p:nvSpPr>
        <p:spPr>
          <a:xfrm flipH="1">
            <a:off x="1031875" y="4385732"/>
            <a:ext cx="7197726" cy="1405467"/>
          </a:xfrm>
        </p:spPr>
        <p:txBody>
          <a:bodyPr rtlCol="1" anchor="t">
            <a:normAutofit/>
          </a:bodyPr>
          <a:lstStyle>
            <a:lvl1pPr marL="0" indent="0" algn="l" rtl="1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 rtl="1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 rtl="1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 rtl="1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 rtl="1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 rtl="1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 rtl="1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 rtl="1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 rtl="1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1"/>
            <a:r>
              <a:rPr lang="he-IL" noProof="0"/>
              <a:t>לחץ כדי לערוך סגנון כותרת משנה של תבנית בסיס</a:t>
            </a:r>
            <a:endParaRPr lang="he-IL" noProof="0" dirty="0"/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>
          <a:xfrm flipH="1">
            <a:off x="1659242" y="5870575"/>
            <a:ext cx="1600200" cy="377825"/>
          </a:xfrm>
        </p:spPr>
        <p:txBody>
          <a:bodyPr rtlCol="1"/>
          <a:lstStyle>
            <a:lvl1pPr algn="l" rtl="1">
              <a:defRPr/>
            </a:lvl1pPr>
          </a:lstStyle>
          <a:p>
            <a:fld id="{C2F0703B-6D42-49D2-B4AA-B95A662FEA9E}" type="datetime1">
              <a:rPr lang="he-IL" smtClean="0"/>
              <a:t>כ"ט/תמוז/תשפ"ב</a:t>
            </a:fld>
            <a:endParaRPr lang="he-IL" dirty="0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>
          <a:xfrm flipH="1">
            <a:off x="3335643" y="5870575"/>
            <a:ext cx="4893958" cy="377825"/>
          </a:xfrm>
        </p:spPr>
        <p:txBody>
          <a:bodyPr rtlCol="1"/>
          <a:lstStyle>
            <a:lvl1pPr algn="r" rtl="1">
              <a:defRPr/>
            </a:lvl1pPr>
          </a:lstStyle>
          <a:p>
            <a:pPr rtl="1"/>
            <a:endParaRPr lang="he-IL" noProof="0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>
          <a:xfrm flipH="1">
            <a:off x="1031875" y="5870575"/>
            <a:ext cx="551167" cy="377825"/>
          </a:xfrm>
        </p:spPr>
        <p:txBody>
          <a:bodyPr rtlCol="1"/>
          <a:lstStyle>
            <a:lvl1pPr algn="l" rtl="1">
              <a:defRPr/>
            </a:lvl1pPr>
          </a:lstStyle>
          <a:p>
            <a:fld id="{69E57DC2-970A-4B3E-BB1C-7A09969E49DF}" type="slidenum">
              <a:rPr lang="he-IL" smtClean="0"/>
              <a:pPr/>
              <a:t>‹#›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2023250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תמונה פנורמית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תמונה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12188825" cy="6856214"/>
          </a:xfrm>
          <a:prstGeom prst="rect">
            <a:avLst/>
          </a:prstGeom>
        </p:spPr>
      </p:pic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 flipH="1">
            <a:off x="1374773" y="4732865"/>
            <a:ext cx="10131427" cy="566738"/>
          </a:xfrm>
        </p:spPr>
        <p:txBody>
          <a:bodyPr rtlCol="1" anchor="b">
            <a:normAutofit/>
          </a:bodyPr>
          <a:lstStyle>
            <a:lvl1pPr algn="r" rtl="1">
              <a:defRPr sz="2400" b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rtl="1"/>
            <a:r>
              <a:rPr lang="he-IL" noProof="0"/>
              <a:t>לחץ כדי לערוך סגנון כותרת של תבנית בסיס</a:t>
            </a:r>
          </a:p>
        </p:txBody>
      </p:sp>
      <p:sp>
        <p:nvSpPr>
          <p:cNvPr id="3" name="מציין מיקום של תמונה 2"/>
          <p:cNvSpPr>
            <a:spLocks noGrp="1" noChangeAspect="1"/>
          </p:cNvSpPr>
          <p:nvPr>
            <p:ph type="pic" idx="1"/>
          </p:nvPr>
        </p:nvSpPr>
        <p:spPr>
          <a:xfrm flipH="1">
            <a:off x="2060573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rtlCol="1" anchor="t">
            <a:normAutofit/>
          </a:bodyPr>
          <a:lstStyle>
            <a:lvl1pPr marL="0" indent="0" algn="ctr" rtl="1">
              <a:buNone/>
              <a:defRPr sz="1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r" rtl="1">
              <a:buNone/>
              <a:defRPr sz="1600"/>
            </a:lvl2pPr>
            <a:lvl3pPr marL="914400" indent="0" algn="r" rtl="1">
              <a:buNone/>
              <a:defRPr sz="1600"/>
            </a:lvl3pPr>
            <a:lvl4pPr marL="1371600" indent="0" algn="r" rtl="1">
              <a:buNone/>
              <a:defRPr sz="1600"/>
            </a:lvl4pPr>
            <a:lvl5pPr marL="1828800" indent="0" algn="r" rtl="1">
              <a:buNone/>
              <a:defRPr sz="1600"/>
            </a:lvl5pPr>
            <a:lvl6pPr marL="2286000" indent="0" algn="r" rtl="1">
              <a:buNone/>
              <a:defRPr sz="1600"/>
            </a:lvl6pPr>
            <a:lvl7pPr marL="2743200" indent="0" algn="r" rtl="1">
              <a:buNone/>
              <a:defRPr sz="1600"/>
            </a:lvl7pPr>
            <a:lvl8pPr marL="3200400" indent="0" algn="r" rtl="1">
              <a:buNone/>
              <a:defRPr sz="1600"/>
            </a:lvl8pPr>
            <a:lvl9pPr marL="3657600" indent="0" algn="r" rtl="1">
              <a:buNone/>
              <a:defRPr sz="1600"/>
            </a:lvl9pPr>
          </a:lstStyle>
          <a:p>
            <a:pPr rtl="1"/>
            <a:r>
              <a:rPr lang="he-IL" noProof="0"/>
              <a:t>לחץ על הסמל כדי להוסיף תמונה</a:t>
            </a:r>
          </a:p>
        </p:txBody>
      </p:sp>
      <p:sp>
        <p:nvSpPr>
          <p:cNvPr id="4" name="מציין מיקום טקסט 3"/>
          <p:cNvSpPr>
            <a:spLocks noGrp="1"/>
          </p:cNvSpPr>
          <p:nvPr>
            <p:ph type="body" sz="half" idx="2"/>
          </p:nvPr>
        </p:nvSpPr>
        <p:spPr>
          <a:xfrm flipH="1">
            <a:off x="1374773" y="5299603"/>
            <a:ext cx="10131427" cy="493712"/>
          </a:xfrm>
        </p:spPr>
        <p:txBody>
          <a:bodyPr rtlCol="1" anchor="t">
            <a:normAutofit/>
          </a:bodyPr>
          <a:lstStyle>
            <a:lvl1pPr marL="0" indent="0" algn="r" rtl="1">
              <a:buNone/>
              <a:defRPr sz="1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r" rtl="1">
              <a:buNone/>
              <a:defRPr sz="1200"/>
            </a:lvl2pPr>
            <a:lvl3pPr marL="914400" indent="0" algn="r" rtl="1">
              <a:buNone/>
              <a:defRPr sz="1000"/>
            </a:lvl3pPr>
            <a:lvl4pPr marL="1371600" indent="0" algn="r" rtl="1">
              <a:buNone/>
              <a:defRPr sz="900"/>
            </a:lvl4pPr>
            <a:lvl5pPr marL="1828800" indent="0" algn="r" rtl="1">
              <a:buNone/>
              <a:defRPr sz="900"/>
            </a:lvl5pPr>
            <a:lvl6pPr marL="2286000" indent="0" algn="r" rtl="1">
              <a:buNone/>
              <a:defRPr sz="900"/>
            </a:lvl6pPr>
            <a:lvl7pPr marL="2743200" indent="0" algn="r" rtl="1">
              <a:buNone/>
              <a:defRPr sz="900"/>
            </a:lvl7pPr>
            <a:lvl8pPr marL="3200400" indent="0" algn="r" rtl="1">
              <a:buNone/>
              <a:defRPr sz="900"/>
            </a:lvl8pPr>
            <a:lvl9pPr marL="3657600" indent="0" algn="r" rtl="1">
              <a:buNone/>
              <a:defRPr sz="900"/>
            </a:lvl9pPr>
          </a:lstStyle>
          <a:p>
            <a:pPr lvl="0" rtl="1"/>
            <a:r>
              <a:rPr lang="he-IL" noProof="0"/>
              <a:t>לחץ כדי לערוך סגנונות טקסט של תבנית בסיס</a:t>
            </a:r>
          </a:p>
        </p:txBody>
      </p:sp>
      <p:sp>
        <p:nvSpPr>
          <p:cNvPr id="5" name="מציין מיקום של תאריך 4"/>
          <p:cNvSpPr>
            <a:spLocks noGrp="1"/>
          </p:cNvSpPr>
          <p:nvPr>
            <p:ph type="dt" sz="half" idx="10"/>
          </p:nvPr>
        </p:nvSpPr>
        <p:spPr>
          <a:xfrm flipH="1">
            <a:off x="2002140" y="5870575"/>
            <a:ext cx="1600200" cy="377825"/>
          </a:xfrm>
        </p:spPr>
        <p:txBody>
          <a:bodyPr rtlCol="1"/>
          <a:lstStyle>
            <a:lvl1pPr algn="l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080001A7-C05B-4C88-98C7-12FD5F26441B}" type="datetime1">
              <a:rPr lang="he-IL" smtClean="0"/>
              <a:t>כ"ט/תמוז/תשפ"ב</a:t>
            </a:fld>
            <a:endParaRPr lang="he-IL" dirty="0"/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11"/>
          </p:nvPr>
        </p:nvSpPr>
        <p:spPr>
          <a:xfrm flipH="1">
            <a:off x="3678541" y="5870575"/>
            <a:ext cx="7827659" cy="377825"/>
          </a:xfrm>
        </p:spPr>
        <p:txBody>
          <a:bodyPr rtlCol="1"/>
          <a:lstStyle>
            <a:lvl1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he-IL" noProof="0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12"/>
          </p:nvPr>
        </p:nvSpPr>
        <p:spPr>
          <a:xfrm flipH="1">
            <a:off x="1374773" y="5870575"/>
            <a:ext cx="551167" cy="377825"/>
          </a:xfrm>
        </p:spPr>
        <p:txBody>
          <a:bodyPr rtlCol="1"/>
          <a:lstStyle>
            <a:lvl1pPr algn="l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69E57DC2-970A-4B3E-BB1C-7A09969E49DF}" type="slidenum">
              <a:rPr lang="he-IL" smtClean="0"/>
              <a:pPr/>
              <a:t>‹#›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3863127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כותרת ו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תמונה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12188825" cy="6856214"/>
          </a:xfrm>
          <a:prstGeom prst="rect">
            <a:avLst/>
          </a:prstGeom>
        </p:spPr>
      </p:pic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 flipH="1">
            <a:off x="1374772" y="609601"/>
            <a:ext cx="10131427" cy="3124199"/>
          </a:xfrm>
        </p:spPr>
        <p:txBody>
          <a:bodyPr rtlCol="1" anchor="ctr">
            <a:normAutofit/>
          </a:bodyPr>
          <a:lstStyle>
            <a:lvl1pPr algn="r" rtl="1">
              <a:defRPr sz="3200" b="0" cap="none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rtl="1"/>
            <a:r>
              <a:rPr lang="he-IL" noProof="0"/>
              <a:t>לחץ כדי לערוך סגנון כותרת של תבנית בסיס</a:t>
            </a:r>
          </a:p>
        </p:txBody>
      </p:sp>
      <p:sp>
        <p:nvSpPr>
          <p:cNvPr id="3" name="מציין מיקום טקסט 2"/>
          <p:cNvSpPr>
            <a:spLocks noGrp="1"/>
          </p:cNvSpPr>
          <p:nvPr>
            <p:ph type="body" idx="1"/>
          </p:nvPr>
        </p:nvSpPr>
        <p:spPr>
          <a:xfrm flipH="1">
            <a:off x="1374772" y="4343400"/>
            <a:ext cx="10131428" cy="1447800"/>
          </a:xfrm>
        </p:spPr>
        <p:txBody>
          <a:bodyPr rtlCol="1" anchor="ctr">
            <a:normAutofit/>
          </a:bodyPr>
          <a:lstStyle>
            <a:lvl1pPr marL="0" indent="0" algn="r" rtl="1">
              <a:buNone/>
              <a:defRPr sz="20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r" rtl="1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r" rtl="1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r" rtl="1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r" rtl="1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r" rtl="1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r" rtl="1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r" rtl="1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r" rtl="1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1"/>
            <a:r>
              <a:rPr lang="he-IL" noProof="0"/>
              <a:t>לחץ כדי לערוך סגנונות טקסט של תבנית בסיס</a:t>
            </a:r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>
          <a:xfrm flipH="1">
            <a:off x="2002140" y="5870575"/>
            <a:ext cx="1600200" cy="377825"/>
          </a:xfrm>
        </p:spPr>
        <p:txBody>
          <a:bodyPr rtlCol="1"/>
          <a:lstStyle>
            <a:lvl1pPr algn="l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B1912384-B1B5-4B6F-A2C5-DDACFD44CD73}" type="datetime1">
              <a:rPr lang="he-IL" smtClean="0"/>
              <a:t>כ"ט/תמוז/תשפ"ב</a:t>
            </a:fld>
            <a:endParaRPr lang="he-IL" dirty="0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>
          <a:xfrm flipH="1">
            <a:off x="3678541" y="5870575"/>
            <a:ext cx="7827659" cy="377825"/>
          </a:xfrm>
        </p:spPr>
        <p:txBody>
          <a:bodyPr rtlCol="1"/>
          <a:lstStyle>
            <a:lvl1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he-IL" noProof="0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>
          <a:xfrm flipH="1">
            <a:off x="1374773" y="5870575"/>
            <a:ext cx="551167" cy="377825"/>
          </a:xfrm>
        </p:spPr>
        <p:txBody>
          <a:bodyPr rtlCol="1"/>
          <a:lstStyle>
            <a:lvl1pPr algn="l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69E57DC2-970A-4B3E-BB1C-7A09969E49DF}" type="slidenum">
              <a:rPr lang="he-IL" smtClean="0"/>
              <a:pPr/>
              <a:t>‹#›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4980088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ציטוט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תמונה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12188825" cy="6856214"/>
          </a:xfrm>
          <a:prstGeom prst="rect">
            <a:avLst/>
          </a:prstGeom>
        </p:spPr>
      </p:pic>
      <p:sp>
        <p:nvSpPr>
          <p:cNvPr id="13" name="תיבת טקסט 12"/>
          <p:cNvSpPr txBox="1"/>
          <p:nvPr/>
        </p:nvSpPr>
        <p:spPr>
          <a:xfrm flipH="1">
            <a:off x="1344533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1" anchor="ctr">
            <a:noAutofit/>
          </a:bodyPr>
          <a:lstStyle>
            <a:lvl1pPr algn="r" rtl="1"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 algn="r" rtl="1">
              <a:defRPr>
                <a:solidFill>
                  <a:schemeClr val="tx2"/>
                </a:solidFill>
              </a:defRPr>
            </a:lvl2pPr>
            <a:lvl3pPr algn="r" rtl="1">
              <a:defRPr>
                <a:solidFill>
                  <a:schemeClr val="tx2"/>
                </a:solidFill>
              </a:defRPr>
            </a:lvl3pPr>
            <a:lvl4pPr algn="r" rtl="1">
              <a:defRPr>
                <a:solidFill>
                  <a:schemeClr val="tx2"/>
                </a:solidFill>
              </a:defRPr>
            </a:lvl4pPr>
            <a:lvl5pPr algn="r" rtl="1">
              <a:defRPr>
                <a:solidFill>
                  <a:schemeClr val="tx2"/>
                </a:solidFill>
              </a:defRPr>
            </a:lvl5pPr>
            <a:lvl6pPr algn="r" rtl="1">
              <a:defRPr>
                <a:solidFill>
                  <a:schemeClr val="tx2"/>
                </a:solidFill>
              </a:defRPr>
            </a:lvl6pPr>
            <a:lvl7pPr algn="r" rtl="1">
              <a:defRPr>
                <a:solidFill>
                  <a:schemeClr val="tx2"/>
                </a:solidFill>
              </a:defRPr>
            </a:lvl7pPr>
            <a:lvl8pPr algn="r" rtl="1">
              <a:defRPr>
                <a:solidFill>
                  <a:schemeClr val="tx2"/>
                </a:solidFill>
              </a:defRPr>
            </a:lvl8pPr>
            <a:lvl9pPr algn="r" rtl="1">
              <a:defRPr>
                <a:solidFill>
                  <a:schemeClr val="tx2"/>
                </a:solidFill>
              </a:defRPr>
            </a:lvl9pPr>
          </a:lstStyle>
          <a:p>
            <a:pPr lvl="0" algn="l" rtl="1"/>
            <a:r>
              <a:rPr lang="he-IL" sz="8000" noProof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"</a:t>
            </a:r>
          </a:p>
        </p:txBody>
      </p:sp>
      <p:sp>
        <p:nvSpPr>
          <p:cNvPr id="14" name="תיבת טקסט 13"/>
          <p:cNvSpPr txBox="1"/>
          <p:nvPr/>
        </p:nvSpPr>
        <p:spPr>
          <a:xfrm flipH="1">
            <a:off x="1109412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1" anchor="ctr">
            <a:noAutofit/>
          </a:bodyPr>
          <a:lstStyle>
            <a:lvl1pPr algn="r" rtl="1"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 algn="r" rtl="1">
              <a:defRPr>
                <a:solidFill>
                  <a:schemeClr val="tx2"/>
                </a:solidFill>
              </a:defRPr>
            </a:lvl2pPr>
            <a:lvl3pPr algn="r" rtl="1">
              <a:defRPr>
                <a:solidFill>
                  <a:schemeClr val="tx2"/>
                </a:solidFill>
              </a:defRPr>
            </a:lvl3pPr>
            <a:lvl4pPr algn="r" rtl="1">
              <a:defRPr>
                <a:solidFill>
                  <a:schemeClr val="tx2"/>
                </a:solidFill>
              </a:defRPr>
            </a:lvl4pPr>
            <a:lvl5pPr algn="r" rtl="1">
              <a:defRPr>
                <a:solidFill>
                  <a:schemeClr val="tx2"/>
                </a:solidFill>
              </a:defRPr>
            </a:lvl5pPr>
            <a:lvl6pPr algn="r" rtl="1">
              <a:defRPr>
                <a:solidFill>
                  <a:schemeClr val="tx2"/>
                </a:solidFill>
              </a:defRPr>
            </a:lvl6pPr>
            <a:lvl7pPr algn="r" rtl="1">
              <a:defRPr>
                <a:solidFill>
                  <a:schemeClr val="tx2"/>
                </a:solidFill>
              </a:defRPr>
            </a:lvl7pPr>
            <a:lvl8pPr algn="r" rtl="1">
              <a:defRPr>
                <a:solidFill>
                  <a:schemeClr val="tx2"/>
                </a:solidFill>
              </a:defRPr>
            </a:lvl8pPr>
            <a:lvl9pPr algn="r" rtl="1">
              <a:defRPr>
                <a:solidFill>
                  <a:schemeClr val="tx2"/>
                </a:solidFill>
              </a:defRPr>
            </a:lvl9pPr>
          </a:lstStyle>
          <a:p>
            <a:pPr lvl="0" algn="l" rtl="1"/>
            <a:r>
              <a:rPr lang="he-IL" sz="8000" noProof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"</a:t>
            </a:r>
          </a:p>
        </p:txBody>
      </p:sp>
      <p:sp>
        <p:nvSpPr>
          <p:cNvPr id="16" name="כותרת 1"/>
          <p:cNvSpPr>
            <a:spLocks noGrp="1"/>
          </p:cNvSpPr>
          <p:nvPr>
            <p:ph type="title"/>
          </p:nvPr>
        </p:nvSpPr>
        <p:spPr>
          <a:xfrm flipH="1">
            <a:off x="1649334" y="609601"/>
            <a:ext cx="9550399" cy="2743199"/>
          </a:xfrm>
        </p:spPr>
        <p:txBody>
          <a:bodyPr rtlCol="1" anchor="ctr">
            <a:normAutofit/>
          </a:bodyPr>
          <a:lstStyle>
            <a:lvl1pPr algn="r" rtl="1">
              <a:defRPr sz="3200" b="0" cap="none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rtl="1"/>
            <a:r>
              <a:rPr lang="he-IL" noProof="0"/>
              <a:t>לחץ כדי לערוך סגנון כותרת של תבנית בסיס</a:t>
            </a:r>
          </a:p>
        </p:txBody>
      </p:sp>
      <p:sp>
        <p:nvSpPr>
          <p:cNvPr id="10" name="מציין מיקום טקסט 9"/>
          <p:cNvSpPr>
            <a:spLocks noGrp="1"/>
          </p:cNvSpPr>
          <p:nvPr>
            <p:ph type="body" sz="quarter" idx="13"/>
          </p:nvPr>
        </p:nvSpPr>
        <p:spPr>
          <a:xfrm flipH="1">
            <a:off x="1754941" y="3352800"/>
            <a:ext cx="9339184" cy="381000"/>
          </a:xfrm>
        </p:spPr>
        <p:txBody>
          <a:bodyPr rtlCol="1" anchor="ctr"/>
          <a:lstStyle>
            <a:lvl1pPr marL="0" indent="0" algn="r" rtl="1">
              <a:buFontTx/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r" rtl="1">
              <a:buFontTx/>
              <a:buNone/>
              <a:defRPr/>
            </a:lvl2pPr>
            <a:lvl3pPr marL="914400" indent="0" algn="r" rtl="1">
              <a:buFontTx/>
              <a:buNone/>
              <a:defRPr/>
            </a:lvl3pPr>
            <a:lvl4pPr marL="1371600" indent="0" algn="r" rtl="1">
              <a:buFontTx/>
              <a:buNone/>
              <a:defRPr/>
            </a:lvl4pPr>
            <a:lvl5pPr marL="1828800" indent="0" algn="r" rtl="1">
              <a:buFontTx/>
              <a:buNone/>
              <a:defRPr/>
            </a:lvl5pPr>
          </a:lstStyle>
          <a:p>
            <a:pPr lvl="0" rtl="1"/>
            <a:r>
              <a:rPr lang="he-IL" noProof="0"/>
              <a:t>לחץ כדי לערוך סגנונות טקסט של תבנית בסיס</a:t>
            </a:r>
          </a:p>
        </p:txBody>
      </p:sp>
      <p:sp>
        <p:nvSpPr>
          <p:cNvPr id="3" name="מציין מיקום טקסט 2"/>
          <p:cNvSpPr>
            <a:spLocks noGrp="1"/>
          </p:cNvSpPr>
          <p:nvPr>
            <p:ph type="body" idx="1"/>
          </p:nvPr>
        </p:nvSpPr>
        <p:spPr>
          <a:xfrm flipH="1">
            <a:off x="1352168" y="4343400"/>
            <a:ext cx="10152367" cy="1447800"/>
          </a:xfrm>
        </p:spPr>
        <p:txBody>
          <a:bodyPr rtlCol="1" anchor="ctr">
            <a:normAutofit/>
          </a:bodyPr>
          <a:lstStyle>
            <a:lvl1pPr marL="0" indent="0" algn="r" rtl="1">
              <a:buNone/>
              <a:defRPr sz="20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r" rtl="1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r" rtl="1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r" rtl="1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r" rtl="1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r" rtl="1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r" rtl="1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r" rtl="1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r" rtl="1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1"/>
            <a:r>
              <a:rPr lang="he-IL" noProof="0"/>
              <a:t>לחץ כדי לערוך סגנונות טקסט של תבנית בסיס</a:t>
            </a:r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>
          <a:xfrm flipH="1">
            <a:off x="2002140" y="5870575"/>
            <a:ext cx="1600200" cy="377825"/>
          </a:xfrm>
        </p:spPr>
        <p:txBody>
          <a:bodyPr rtlCol="1"/>
          <a:lstStyle>
            <a:lvl1pPr algn="l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395406F1-D384-4DFA-8196-1F33887D46CC}" type="datetime1">
              <a:rPr lang="he-IL" smtClean="0"/>
              <a:t>כ"ט/תמוז/תשפ"ב</a:t>
            </a:fld>
            <a:endParaRPr lang="he-IL" dirty="0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>
          <a:xfrm flipH="1">
            <a:off x="3678541" y="5870575"/>
            <a:ext cx="7827659" cy="377825"/>
          </a:xfrm>
        </p:spPr>
        <p:txBody>
          <a:bodyPr rtlCol="1"/>
          <a:lstStyle>
            <a:lvl1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he-IL" noProof="0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>
          <a:xfrm flipH="1">
            <a:off x="1374773" y="5870575"/>
            <a:ext cx="551167" cy="377825"/>
          </a:xfrm>
        </p:spPr>
        <p:txBody>
          <a:bodyPr rtlCol="1"/>
          <a:lstStyle>
            <a:lvl1pPr algn="l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69E57DC2-970A-4B3E-BB1C-7A09969E49DF}" type="slidenum">
              <a:rPr lang="he-IL" smtClean="0"/>
              <a:pPr/>
              <a:t>‹#›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205053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כרטיס ש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תמונה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12188825" cy="6856214"/>
          </a:xfrm>
          <a:prstGeom prst="rect">
            <a:avLst/>
          </a:prstGeom>
        </p:spPr>
      </p:pic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 flipH="1">
            <a:off x="1374773" y="3308581"/>
            <a:ext cx="10131425" cy="1468800"/>
          </a:xfrm>
        </p:spPr>
        <p:txBody>
          <a:bodyPr rtlCol="1" anchor="b">
            <a:normAutofit/>
          </a:bodyPr>
          <a:lstStyle>
            <a:lvl1pPr algn="r" rtl="1">
              <a:defRPr sz="3200" b="0" cap="none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rtl="1"/>
            <a:r>
              <a:rPr lang="he-IL" noProof="0"/>
              <a:t>לחץ כדי לערוך סגנון כותרת של תבנית בסיס</a:t>
            </a:r>
          </a:p>
        </p:txBody>
      </p:sp>
      <p:sp>
        <p:nvSpPr>
          <p:cNvPr id="3" name="מציין מיקום טקסט 2"/>
          <p:cNvSpPr>
            <a:spLocks noGrp="1"/>
          </p:cNvSpPr>
          <p:nvPr>
            <p:ph type="body" idx="1"/>
          </p:nvPr>
        </p:nvSpPr>
        <p:spPr>
          <a:xfrm flipH="1">
            <a:off x="1374773" y="4777381"/>
            <a:ext cx="10131426" cy="860400"/>
          </a:xfrm>
        </p:spPr>
        <p:txBody>
          <a:bodyPr rtlCol="1" anchor="t">
            <a:normAutofit/>
          </a:bodyPr>
          <a:lstStyle>
            <a:lvl1pPr marL="0" indent="0" algn="r" rtl="1">
              <a:buNone/>
              <a:defRPr sz="20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r" rtl="1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r" rtl="1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r" rtl="1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r" rtl="1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r" rtl="1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r" rtl="1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r" rtl="1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r" rtl="1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1"/>
            <a:r>
              <a:rPr lang="he-IL" noProof="0"/>
              <a:t>לחץ כדי לערוך סגנונות טקסט של תבנית בסיס</a:t>
            </a:r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>
          <a:xfrm flipH="1">
            <a:off x="2002140" y="5870575"/>
            <a:ext cx="1600200" cy="377825"/>
          </a:xfrm>
        </p:spPr>
        <p:txBody>
          <a:bodyPr rtlCol="1"/>
          <a:lstStyle>
            <a:lvl1pPr algn="l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B5C3A763-7123-4EEC-A01E-6DEE63A5CD80}" type="datetime1">
              <a:rPr lang="he-IL" smtClean="0"/>
              <a:t>כ"ט/תמוז/תשפ"ב</a:t>
            </a:fld>
            <a:endParaRPr lang="he-IL" dirty="0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>
          <a:xfrm flipH="1">
            <a:off x="3678541" y="5870575"/>
            <a:ext cx="7827659" cy="377825"/>
          </a:xfrm>
        </p:spPr>
        <p:txBody>
          <a:bodyPr rtlCol="1"/>
          <a:lstStyle>
            <a:lvl1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he-IL" noProof="0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>
          <a:xfrm flipH="1">
            <a:off x="1374773" y="5870575"/>
            <a:ext cx="551167" cy="377825"/>
          </a:xfrm>
        </p:spPr>
        <p:txBody>
          <a:bodyPr rtlCol="1"/>
          <a:lstStyle>
            <a:lvl1pPr algn="l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69E57DC2-970A-4B3E-BB1C-7A09969E49DF}" type="slidenum">
              <a:rPr lang="he-IL" smtClean="0"/>
              <a:pPr/>
              <a:t>‹#›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1785693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כרטיס שם של ציטו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תמונה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12188825" cy="6856214"/>
          </a:xfrm>
          <a:prstGeom prst="rect">
            <a:avLst/>
          </a:prstGeom>
        </p:spPr>
      </p:pic>
      <p:sp>
        <p:nvSpPr>
          <p:cNvPr id="13" name="תיבת טקסט 12"/>
          <p:cNvSpPr txBox="1"/>
          <p:nvPr/>
        </p:nvSpPr>
        <p:spPr>
          <a:xfrm flipH="1">
            <a:off x="1344533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1" anchor="ctr">
            <a:noAutofit/>
          </a:bodyPr>
          <a:lstStyle>
            <a:lvl1pPr algn="r" rtl="1"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 algn="r" rtl="1">
              <a:defRPr>
                <a:solidFill>
                  <a:schemeClr val="tx2"/>
                </a:solidFill>
              </a:defRPr>
            </a:lvl2pPr>
            <a:lvl3pPr algn="r" rtl="1">
              <a:defRPr>
                <a:solidFill>
                  <a:schemeClr val="tx2"/>
                </a:solidFill>
              </a:defRPr>
            </a:lvl3pPr>
            <a:lvl4pPr algn="r" rtl="1">
              <a:defRPr>
                <a:solidFill>
                  <a:schemeClr val="tx2"/>
                </a:solidFill>
              </a:defRPr>
            </a:lvl4pPr>
            <a:lvl5pPr algn="r" rtl="1">
              <a:defRPr>
                <a:solidFill>
                  <a:schemeClr val="tx2"/>
                </a:solidFill>
              </a:defRPr>
            </a:lvl5pPr>
            <a:lvl6pPr algn="r" rtl="1">
              <a:defRPr>
                <a:solidFill>
                  <a:schemeClr val="tx2"/>
                </a:solidFill>
              </a:defRPr>
            </a:lvl6pPr>
            <a:lvl7pPr algn="r" rtl="1">
              <a:defRPr>
                <a:solidFill>
                  <a:schemeClr val="tx2"/>
                </a:solidFill>
              </a:defRPr>
            </a:lvl7pPr>
            <a:lvl8pPr algn="r" rtl="1">
              <a:defRPr>
                <a:solidFill>
                  <a:schemeClr val="tx2"/>
                </a:solidFill>
              </a:defRPr>
            </a:lvl8pPr>
            <a:lvl9pPr algn="r" rtl="1">
              <a:defRPr>
                <a:solidFill>
                  <a:schemeClr val="tx2"/>
                </a:solidFill>
              </a:defRPr>
            </a:lvl9pPr>
          </a:lstStyle>
          <a:p>
            <a:pPr lvl="0" algn="l" rtl="1"/>
            <a:r>
              <a:rPr lang="he-IL" sz="8000" noProof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"</a:t>
            </a:r>
          </a:p>
        </p:txBody>
      </p:sp>
      <p:sp>
        <p:nvSpPr>
          <p:cNvPr id="14" name="תיבת טקסט 13"/>
          <p:cNvSpPr txBox="1"/>
          <p:nvPr/>
        </p:nvSpPr>
        <p:spPr>
          <a:xfrm flipH="1">
            <a:off x="1109412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1" anchor="ctr">
            <a:noAutofit/>
          </a:bodyPr>
          <a:lstStyle>
            <a:lvl1pPr algn="r" rtl="1"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 algn="r" rtl="1">
              <a:defRPr>
                <a:solidFill>
                  <a:schemeClr val="tx2"/>
                </a:solidFill>
              </a:defRPr>
            </a:lvl2pPr>
            <a:lvl3pPr algn="r" rtl="1">
              <a:defRPr>
                <a:solidFill>
                  <a:schemeClr val="tx2"/>
                </a:solidFill>
              </a:defRPr>
            </a:lvl3pPr>
            <a:lvl4pPr algn="r" rtl="1">
              <a:defRPr>
                <a:solidFill>
                  <a:schemeClr val="tx2"/>
                </a:solidFill>
              </a:defRPr>
            </a:lvl4pPr>
            <a:lvl5pPr algn="r" rtl="1">
              <a:defRPr>
                <a:solidFill>
                  <a:schemeClr val="tx2"/>
                </a:solidFill>
              </a:defRPr>
            </a:lvl5pPr>
            <a:lvl6pPr algn="r" rtl="1">
              <a:defRPr>
                <a:solidFill>
                  <a:schemeClr val="tx2"/>
                </a:solidFill>
              </a:defRPr>
            </a:lvl6pPr>
            <a:lvl7pPr algn="r" rtl="1">
              <a:defRPr>
                <a:solidFill>
                  <a:schemeClr val="tx2"/>
                </a:solidFill>
              </a:defRPr>
            </a:lvl7pPr>
            <a:lvl8pPr algn="r" rtl="1">
              <a:defRPr>
                <a:solidFill>
                  <a:schemeClr val="tx2"/>
                </a:solidFill>
              </a:defRPr>
            </a:lvl8pPr>
            <a:lvl9pPr algn="r" rtl="1">
              <a:defRPr>
                <a:solidFill>
                  <a:schemeClr val="tx2"/>
                </a:solidFill>
              </a:defRPr>
            </a:lvl9pPr>
          </a:lstStyle>
          <a:p>
            <a:pPr lvl="0" algn="l" rtl="1"/>
            <a:r>
              <a:rPr lang="he-IL" sz="8000" noProof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"</a:t>
            </a:r>
          </a:p>
        </p:txBody>
      </p:sp>
      <p:sp>
        <p:nvSpPr>
          <p:cNvPr id="16" name="כותרת 1"/>
          <p:cNvSpPr>
            <a:spLocks noGrp="1"/>
          </p:cNvSpPr>
          <p:nvPr>
            <p:ph type="title"/>
          </p:nvPr>
        </p:nvSpPr>
        <p:spPr>
          <a:xfrm flipH="1">
            <a:off x="1649334" y="609601"/>
            <a:ext cx="9550399" cy="2743199"/>
          </a:xfrm>
        </p:spPr>
        <p:txBody>
          <a:bodyPr rtlCol="1" anchor="ctr">
            <a:normAutofit/>
          </a:bodyPr>
          <a:lstStyle>
            <a:lvl1pPr algn="r" rtl="1">
              <a:defRPr sz="3200" b="0" cap="none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rtl="1"/>
            <a:r>
              <a:rPr lang="he-IL" noProof="0"/>
              <a:t>לחץ כדי לערוך סגנון כותרת של תבנית בסיס</a:t>
            </a:r>
          </a:p>
        </p:txBody>
      </p:sp>
      <p:sp>
        <p:nvSpPr>
          <p:cNvPr id="10" name="מציין מיקום טקסט 9"/>
          <p:cNvSpPr>
            <a:spLocks noGrp="1"/>
          </p:cNvSpPr>
          <p:nvPr>
            <p:ph type="body" sz="quarter" idx="13"/>
          </p:nvPr>
        </p:nvSpPr>
        <p:spPr>
          <a:xfrm flipH="1">
            <a:off x="1370764" y="3886200"/>
            <a:ext cx="10135436" cy="889000"/>
          </a:xfrm>
        </p:spPr>
        <p:txBody>
          <a:bodyPr vert="horz" lIns="91440" tIns="45720" rIns="91440" bIns="45720" rtlCol="1" anchor="b">
            <a:normAutofit/>
          </a:bodyPr>
          <a:lstStyle>
            <a:lvl1pPr algn="r" rtl="1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0" lvl="0" rtl="1">
              <a:spcBef>
                <a:spcPct val="0"/>
              </a:spcBef>
              <a:buNone/>
            </a:pPr>
            <a:r>
              <a:rPr lang="he-IL" noProof="0"/>
              <a:t>לחץ כדי לערוך סגנונות טקסט של תבנית בסיס</a:t>
            </a:r>
          </a:p>
        </p:txBody>
      </p:sp>
      <p:sp>
        <p:nvSpPr>
          <p:cNvPr id="3" name="מציין מיקום טקסט 2"/>
          <p:cNvSpPr>
            <a:spLocks noGrp="1"/>
          </p:cNvSpPr>
          <p:nvPr>
            <p:ph type="body" idx="1"/>
          </p:nvPr>
        </p:nvSpPr>
        <p:spPr>
          <a:xfrm flipH="1">
            <a:off x="1370765" y="4775200"/>
            <a:ext cx="10135436" cy="1016000"/>
          </a:xfrm>
        </p:spPr>
        <p:txBody>
          <a:bodyPr rtlCol="1" anchor="t">
            <a:normAutofit/>
          </a:bodyPr>
          <a:lstStyle>
            <a:lvl1pPr marL="0" indent="0" algn="r" rtl="1">
              <a:buNone/>
              <a:defRPr sz="18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r" rtl="1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r" rtl="1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r" rtl="1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r" rtl="1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r" rtl="1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r" rtl="1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r" rtl="1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r" rtl="1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1"/>
            <a:r>
              <a:rPr lang="he-IL" noProof="0"/>
              <a:t>לחץ כדי לערוך סגנונות טקסט של תבנית בסיס</a:t>
            </a:r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>
          <a:xfrm flipH="1">
            <a:off x="2002140" y="5870575"/>
            <a:ext cx="1600200" cy="377825"/>
          </a:xfrm>
        </p:spPr>
        <p:txBody>
          <a:bodyPr rtlCol="1"/>
          <a:lstStyle>
            <a:lvl1pPr algn="l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13A8AA2F-EC55-429D-9463-C9ACA2DC8118}" type="datetime1">
              <a:rPr lang="he-IL" smtClean="0"/>
              <a:t>כ"ט/תמוז/תשפ"ב</a:t>
            </a:fld>
            <a:endParaRPr lang="he-IL" dirty="0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>
          <a:xfrm flipH="1">
            <a:off x="3678541" y="5870575"/>
            <a:ext cx="7827659" cy="377825"/>
          </a:xfrm>
        </p:spPr>
        <p:txBody>
          <a:bodyPr rtlCol="1"/>
          <a:lstStyle>
            <a:lvl1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he-IL" noProof="0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>
          <a:xfrm flipH="1">
            <a:off x="1374773" y="5870575"/>
            <a:ext cx="551167" cy="377825"/>
          </a:xfrm>
        </p:spPr>
        <p:txBody>
          <a:bodyPr rtlCol="1"/>
          <a:lstStyle>
            <a:lvl1pPr algn="l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69E57DC2-970A-4B3E-BB1C-7A09969E49DF}" type="slidenum">
              <a:rPr lang="he-IL" smtClean="0"/>
              <a:pPr/>
              <a:t>‹#›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0441876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או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תמונה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12188825" cy="6856214"/>
          </a:xfrm>
          <a:prstGeom prst="rect">
            <a:avLst/>
          </a:prstGeom>
        </p:spPr>
      </p:pic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 flipH="1">
            <a:off x="1374772" y="609601"/>
            <a:ext cx="10131427" cy="2743199"/>
          </a:xfrm>
        </p:spPr>
        <p:txBody>
          <a:bodyPr vert="horz" lIns="91440" tIns="45720" rIns="91440" bIns="45720" rtlCol="1" anchor="ctr">
            <a:normAutofit/>
          </a:bodyPr>
          <a:lstStyle>
            <a:lvl1pPr algn="r" rtl="1">
              <a:def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0" lvl="0" rtl="1"/>
            <a:r>
              <a:rPr lang="he-IL" noProof="0"/>
              <a:t>לחץ כדי לערוך סגנון כותרת של תבנית בסיס</a:t>
            </a:r>
          </a:p>
        </p:txBody>
      </p:sp>
      <p:sp>
        <p:nvSpPr>
          <p:cNvPr id="10" name="מציין מיקום טקסט 9"/>
          <p:cNvSpPr>
            <a:spLocks noGrp="1"/>
          </p:cNvSpPr>
          <p:nvPr>
            <p:ph type="body" sz="quarter" idx="13"/>
          </p:nvPr>
        </p:nvSpPr>
        <p:spPr>
          <a:xfrm flipH="1">
            <a:off x="1374771" y="3505200"/>
            <a:ext cx="10131428" cy="838200"/>
          </a:xfrm>
        </p:spPr>
        <p:txBody>
          <a:bodyPr vert="horz" lIns="91440" tIns="45720" rIns="91440" bIns="45720" rtlCol="1" anchor="b">
            <a:normAutofit/>
          </a:bodyPr>
          <a:lstStyle>
            <a:lvl1pPr algn="r" rtl="1"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0" lvl="0" rtl="1">
              <a:spcBef>
                <a:spcPct val="0"/>
              </a:spcBef>
              <a:buNone/>
            </a:pPr>
            <a:r>
              <a:rPr lang="he-IL" noProof="0"/>
              <a:t>לחץ כדי לערוך סגנונות טקסט של תבנית בסיס</a:t>
            </a:r>
          </a:p>
        </p:txBody>
      </p:sp>
      <p:sp>
        <p:nvSpPr>
          <p:cNvPr id="3" name="מציין מיקום טקסט 2"/>
          <p:cNvSpPr>
            <a:spLocks noGrp="1"/>
          </p:cNvSpPr>
          <p:nvPr>
            <p:ph type="body" idx="1"/>
          </p:nvPr>
        </p:nvSpPr>
        <p:spPr>
          <a:xfrm flipH="1">
            <a:off x="1374772" y="4343400"/>
            <a:ext cx="10131428" cy="1447800"/>
          </a:xfrm>
        </p:spPr>
        <p:txBody>
          <a:bodyPr rtlCol="1" anchor="t">
            <a:normAutofit/>
          </a:bodyPr>
          <a:lstStyle>
            <a:lvl1pPr marL="0" indent="0" algn="r" rtl="1">
              <a:buNone/>
              <a:defRPr sz="18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r" rtl="1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r" rtl="1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r" rtl="1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r" rtl="1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r" rtl="1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r" rtl="1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r" rtl="1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r" rtl="1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1"/>
            <a:r>
              <a:rPr lang="he-IL" noProof="0"/>
              <a:t>לחץ כדי לערוך סגנונות טקסט של תבנית בסיס</a:t>
            </a:r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>
          <a:xfrm>
            <a:off x="2002140" y="5870575"/>
            <a:ext cx="1600200" cy="377825"/>
          </a:xfrm>
        </p:spPr>
        <p:txBody>
          <a:bodyPr rtlCol="1"/>
          <a:lstStyle>
            <a:lvl1pPr algn="l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69D2D438-6FBB-4612-B4B9-AA5163F3510C}" type="datetime1">
              <a:rPr lang="he-IL" smtClean="0"/>
              <a:t>כ"ט/תמוז/תשפ"ב</a:t>
            </a:fld>
            <a:endParaRPr lang="he-IL" dirty="0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>
          <a:xfrm flipH="1">
            <a:off x="3678541" y="5870575"/>
            <a:ext cx="7827659" cy="377825"/>
          </a:xfrm>
        </p:spPr>
        <p:txBody>
          <a:bodyPr rtlCol="1"/>
          <a:lstStyle>
            <a:lvl1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he-IL" noProof="0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>
          <a:xfrm flipH="1">
            <a:off x="1374773" y="5870575"/>
            <a:ext cx="551167" cy="377825"/>
          </a:xfrm>
        </p:spPr>
        <p:txBody>
          <a:bodyPr rtlCol="1"/>
          <a:lstStyle>
            <a:lvl1pPr algn="l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69E57DC2-970A-4B3E-BB1C-7A09969E49DF}" type="slidenum">
              <a:rPr lang="he-IL" smtClean="0"/>
              <a:pPr/>
              <a:t>‹#›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42859608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תמונה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12188825" cy="6856214"/>
          </a:xfrm>
          <a:prstGeom prst="rect">
            <a:avLst/>
          </a:prstGeom>
        </p:spPr>
      </p:pic>
      <p:sp>
        <p:nvSpPr>
          <p:cNvPr id="8" name="כותרת 1"/>
          <p:cNvSpPr>
            <a:spLocks noGrp="1"/>
          </p:cNvSpPr>
          <p:nvPr>
            <p:ph type="title"/>
          </p:nvPr>
        </p:nvSpPr>
        <p:spPr>
          <a:xfrm flipH="1">
            <a:off x="1374774" y="609600"/>
            <a:ext cx="10131425" cy="1456267"/>
          </a:xfrm>
        </p:spPr>
        <p:txBody>
          <a:bodyPr rtlCol="1"/>
          <a:lstStyle>
            <a:lvl1pPr algn="r" rtl="1">
              <a:defRPr/>
            </a:lvl1pPr>
          </a:lstStyle>
          <a:p>
            <a:pPr rtl="1"/>
            <a:r>
              <a:rPr lang="he-IL" noProof="0"/>
              <a:t>לחץ כדי לערוך סגנון כותרת של תבנית בסיס</a:t>
            </a:r>
          </a:p>
        </p:txBody>
      </p:sp>
      <p:sp>
        <p:nvSpPr>
          <p:cNvPr id="3" name="מציין מיקום טקסט אנכי 2"/>
          <p:cNvSpPr>
            <a:spLocks noGrp="1"/>
          </p:cNvSpPr>
          <p:nvPr>
            <p:ph type="body" orient="vert" idx="1"/>
          </p:nvPr>
        </p:nvSpPr>
        <p:spPr>
          <a:xfrm flipH="1">
            <a:off x="1374774" y="2142067"/>
            <a:ext cx="10131425" cy="3649133"/>
          </a:xfrm>
        </p:spPr>
        <p:txBody>
          <a:bodyPr vert="eaVert" rtlCol="1" anchor="t"/>
          <a:lstStyle>
            <a:lvl1pPr algn="r" rtl="1">
              <a:defRPr/>
            </a:lvl1pPr>
            <a:lvl2pPr algn="r" rtl="1">
              <a:defRPr/>
            </a:lvl2pPr>
            <a:lvl3pPr algn="r" rtl="1">
              <a:defRPr/>
            </a:lvl3pPr>
            <a:lvl4pPr algn="r" rtl="1">
              <a:defRPr/>
            </a:lvl4pPr>
            <a:lvl5pPr algn="r" rtl="1">
              <a:defRPr/>
            </a:lvl5pPr>
          </a:lstStyle>
          <a:p>
            <a:pPr lvl="0" rtl="1"/>
            <a:r>
              <a:rPr lang="he-IL" noProof="0"/>
              <a:t>לחץ כדי לערוך סגנונות טקסט של תבנית בסיס</a:t>
            </a:r>
          </a:p>
          <a:p>
            <a:pPr lvl="1" rtl="1"/>
            <a:r>
              <a:rPr lang="he-IL" noProof="0"/>
              <a:t>רמה שנייה</a:t>
            </a:r>
          </a:p>
          <a:p>
            <a:pPr lvl="2" rtl="1"/>
            <a:r>
              <a:rPr lang="he-IL" noProof="0"/>
              <a:t>רמה שלישית</a:t>
            </a:r>
          </a:p>
          <a:p>
            <a:pPr lvl="3" rtl="1"/>
            <a:r>
              <a:rPr lang="he-IL" noProof="0"/>
              <a:t>רמה רביעית</a:t>
            </a:r>
          </a:p>
          <a:p>
            <a:pPr lvl="4" rtl="1"/>
            <a:r>
              <a:rPr lang="he-IL" noProof="0"/>
              <a:t>רמה חמישית</a:t>
            </a:r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>
          <a:xfrm flipH="1">
            <a:off x="2002140" y="5870575"/>
            <a:ext cx="1600200" cy="377825"/>
          </a:xfrm>
        </p:spPr>
        <p:txBody>
          <a:bodyPr rtlCol="1"/>
          <a:lstStyle>
            <a:lvl1pPr algn="l" rtl="1">
              <a:defRPr/>
            </a:lvl1pPr>
          </a:lstStyle>
          <a:p>
            <a:fld id="{2A2C001C-A6DB-4C61-AB2A-DB388D84202F}" type="datetime1">
              <a:rPr lang="he-IL" smtClean="0"/>
              <a:t>כ"ט/תמוז/תשפ"ב</a:t>
            </a:fld>
            <a:endParaRPr lang="he-IL" dirty="0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>
          <a:xfrm flipH="1">
            <a:off x="3678541" y="5870575"/>
            <a:ext cx="7827659" cy="377825"/>
          </a:xfrm>
        </p:spPr>
        <p:txBody>
          <a:bodyPr rtlCol="1"/>
          <a:lstStyle>
            <a:lvl1pPr algn="r" rtl="1">
              <a:defRPr/>
            </a:lvl1pPr>
          </a:lstStyle>
          <a:p>
            <a:pPr rtl="1"/>
            <a:endParaRPr lang="he-IL" noProof="0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>
          <a:xfrm flipH="1">
            <a:off x="1374773" y="5870575"/>
            <a:ext cx="551167" cy="377825"/>
          </a:xfrm>
        </p:spPr>
        <p:txBody>
          <a:bodyPr rtlCol="1"/>
          <a:lstStyle>
            <a:lvl1pPr algn="r" rtl="1">
              <a:defRPr/>
            </a:lvl1pPr>
          </a:lstStyle>
          <a:p>
            <a:pPr algn="l"/>
            <a:fld id="{69E57DC2-970A-4B3E-BB1C-7A09969E49DF}" type="slidenum">
              <a:rPr lang="he-IL" smtClean="0"/>
              <a:pPr algn="l"/>
              <a:t>‹#›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2021260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תמונה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12188825" cy="6856214"/>
          </a:xfrm>
          <a:prstGeom prst="rect">
            <a:avLst/>
          </a:prstGeom>
        </p:spPr>
      </p:pic>
      <p:sp>
        <p:nvSpPr>
          <p:cNvPr id="2" name="כותרת אנכית 1"/>
          <p:cNvSpPr>
            <a:spLocks noGrp="1"/>
          </p:cNvSpPr>
          <p:nvPr>
            <p:ph type="title" orient="vert"/>
          </p:nvPr>
        </p:nvSpPr>
        <p:spPr>
          <a:xfrm flipH="1">
            <a:off x="1374773" y="609599"/>
            <a:ext cx="2158552" cy="5181601"/>
          </a:xfrm>
        </p:spPr>
        <p:txBody>
          <a:bodyPr vert="vert270" rtlCol="1"/>
          <a:lstStyle>
            <a:lvl1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rtl="1"/>
            <a:r>
              <a:rPr lang="he-IL" noProof="0"/>
              <a:t>לחץ כדי לערוך סגנון כותרת של תבנית בסיס</a:t>
            </a:r>
            <a:endParaRPr lang="he-IL" noProof="0" dirty="0"/>
          </a:p>
        </p:txBody>
      </p:sp>
      <p:sp>
        <p:nvSpPr>
          <p:cNvPr id="3" name="מציין מיקום טקסט אנכי 2"/>
          <p:cNvSpPr>
            <a:spLocks noGrp="1"/>
          </p:cNvSpPr>
          <p:nvPr>
            <p:ph type="body" orient="vert" idx="1"/>
          </p:nvPr>
        </p:nvSpPr>
        <p:spPr>
          <a:xfrm flipH="1">
            <a:off x="3674084" y="609600"/>
            <a:ext cx="7832116" cy="5181600"/>
          </a:xfrm>
        </p:spPr>
        <p:txBody>
          <a:bodyPr vert="vert270" rtlCol="1" anchor="t"/>
          <a:lstStyle>
            <a:lvl1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 rtl="1"/>
            <a:r>
              <a:rPr lang="he-IL" noProof="0"/>
              <a:t>לחץ כדי לערוך סגנונות טקסט של תבנית בסיס</a:t>
            </a:r>
          </a:p>
          <a:p>
            <a:pPr lvl="1" rtl="1"/>
            <a:r>
              <a:rPr lang="he-IL" noProof="0"/>
              <a:t>רמה שנייה</a:t>
            </a:r>
          </a:p>
          <a:p>
            <a:pPr lvl="2" rtl="1"/>
            <a:r>
              <a:rPr lang="he-IL" noProof="0"/>
              <a:t>רמה שלישית</a:t>
            </a:r>
          </a:p>
          <a:p>
            <a:pPr lvl="3" rtl="1"/>
            <a:r>
              <a:rPr lang="he-IL" noProof="0"/>
              <a:t>רמה רביעית</a:t>
            </a:r>
          </a:p>
          <a:p>
            <a:pPr lvl="4" rtl="1"/>
            <a:r>
              <a:rPr lang="he-IL" noProof="0"/>
              <a:t>רמה חמישית</a:t>
            </a:r>
            <a:endParaRPr lang="he-IL" noProof="0" dirty="0"/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>
          <a:xfrm flipH="1">
            <a:off x="2002140" y="5870575"/>
            <a:ext cx="1600200" cy="377825"/>
          </a:xfrm>
        </p:spPr>
        <p:txBody>
          <a:bodyPr rtlCol="1"/>
          <a:lstStyle>
            <a:lvl1pPr algn="l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2531EFB6-5BED-425B-A4E9-239F4B954EBB}" type="datetime1">
              <a:rPr lang="he-IL" smtClean="0"/>
              <a:t>כ"ט/תמוז/תשפ"ב</a:t>
            </a:fld>
            <a:endParaRPr lang="he-IL" dirty="0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>
          <a:xfrm flipH="1">
            <a:off x="3678541" y="5870575"/>
            <a:ext cx="7827659" cy="377825"/>
          </a:xfrm>
        </p:spPr>
        <p:txBody>
          <a:bodyPr rtlCol="1"/>
          <a:lstStyle>
            <a:lvl1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he-IL" noProof="0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>
          <a:xfrm flipH="1">
            <a:off x="1374773" y="5870575"/>
            <a:ext cx="551167" cy="377825"/>
          </a:xfrm>
        </p:spPr>
        <p:txBody>
          <a:bodyPr rtlCol="1"/>
          <a:lstStyle>
            <a:lvl1pPr algn="l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69E57DC2-970A-4B3E-BB1C-7A09969E49DF}" type="slidenum">
              <a:rPr lang="he-IL" smtClean="0"/>
              <a:pPr/>
              <a:t>‹#›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4475429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תמונה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12188825" cy="6856214"/>
          </a:xfrm>
          <a:prstGeom prst="rect">
            <a:avLst/>
          </a:prstGeom>
        </p:spPr>
      </p:pic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 flipH="1">
            <a:off x="1374774" y="609600"/>
            <a:ext cx="10131425" cy="1456267"/>
          </a:xfrm>
        </p:spPr>
        <p:txBody>
          <a:bodyPr rtlCol="1"/>
          <a:lstStyle>
            <a:lvl1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rtl="1"/>
            <a:r>
              <a:rPr lang="he-IL" noProof="0"/>
              <a:t>לחץ כדי לערוך סגנון כותרת של תבנית בסיס</a:t>
            </a:r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>
          <a:xfrm flipH="1">
            <a:off x="1374774" y="2142067"/>
            <a:ext cx="10131425" cy="3649133"/>
          </a:xfrm>
        </p:spPr>
        <p:txBody>
          <a:bodyPr rtlCol="1" anchor="ctr"/>
          <a:lstStyle>
            <a:lvl1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 rtl="1"/>
            <a:r>
              <a:rPr lang="he-IL" noProof="0"/>
              <a:t>לחץ כדי לערוך סגנונות טקסט של תבנית בסיס</a:t>
            </a:r>
          </a:p>
          <a:p>
            <a:pPr lvl="1" rtl="1"/>
            <a:r>
              <a:rPr lang="he-IL" noProof="0"/>
              <a:t>רמה שנייה</a:t>
            </a:r>
          </a:p>
          <a:p>
            <a:pPr lvl="2" rtl="1"/>
            <a:r>
              <a:rPr lang="he-IL" noProof="0"/>
              <a:t>רמה שלישית</a:t>
            </a:r>
          </a:p>
          <a:p>
            <a:pPr lvl="3" rtl="1"/>
            <a:r>
              <a:rPr lang="he-IL" noProof="0"/>
              <a:t>רמה רביעית</a:t>
            </a:r>
          </a:p>
          <a:p>
            <a:pPr lvl="4" rtl="1"/>
            <a:r>
              <a:rPr lang="he-IL" noProof="0"/>
              <a:t>רמה חמישית</a:t>
            </a:r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>
          <a:xfrm flipH="1">
            <a:off x="2002140" y="5870575"/>
            <a:ext cx="1600200" cy="377825"/>
          </a:xfrm>
        </p:spPr>
        <p:txBody>
          <a:bodyPr rtlCol="1"/>
          <a:lstStyle>
            <a:lvl1pPr algn="l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F02B383C-729E-497E-95DD-D7340825FF6A}" type="datetime1">
              <a:rPr lang="he-IL" smtClean="0"/>
              <a:t>כ"ט/תמוז/תשפ"ב</a:t>
            </a:fld>
            <a:endParaRPr lang="he-IL" dirty="0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>
          <a:xfrm flipH="1">
            <a:off x="3678541" y="5870575"/>
            <a:ext cx="7827659" cy="377825"/>
          </a:xfrm>
        </p:spPr>
        <p:txBody>
          <a:bodyPr rtlCol="1"/>
          <a:lstStyle>
            <a:lvl1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he-IL" noProof="0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>
          <a:xfrm flipH="1">
            <a:off x="1374773" y="5870575"/>
            <a:ext cx="551167" cy="377825"/>
          </a:xfrm>
        </p:spPr>
        <p:txBody>
          <a:bodyPr rtlCol="1"/>
          <a:lstStyle>
            <a:lvl1pPr algn="l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69E57DC2-970A-4B3E-BB1C-7A09969E49DF}" type="slidenum">
              <a:rPr lang="he-IL" smtClean="0"/>
              <a:pPr/>
              <a:t>‹#›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4665461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תמונה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12188825" cy="6856214"/>
          </a:xfrm>
          <a:prstGeom prst="rect">
            <a:avLst/>
          </a:prstGeom>
        </p:spPr>
      </p:pic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 flipH="1">
            <a:off x="1374773" y="3308581"/>
            <a:ext cx="10131427" cy="1468800"/>
          </a:xfrm>
        </p:spPr>
        <p:txBody>
          <a:bodyPr rtlCol="1" anchor="b"/>
          <a:lstStyle>
            <a:lvl1pPr algn="r" rtl="1">
              <a:defRPr sz="4000" b="0" cap="all"/>
            </a:lvl1pPr>
          </a:lstStyle>
          <a:p>
            <a:pPr rtl="1"/>
            <a:r>
              <a:rPr lang="he-IL" noProof="0"/>
              <a:t>לחץ כדי לערוך סגנון כותרת של תבנית בסיס</a:t>
            </a:r>
          </a:p>
        </p:txBody>
      </p:sp>
      <p:sp>
        <p:nvSpPr>
          <p:cNvPr id="3" name="מציין מיקום טקסט 2"/>
          <p:cNvSpPr>
            <a:spLocks noGrp="1"/>
          </p:cNvSpPr>
          <p:nvPr>
            <p:ph type="body" idx="1"/>
          </p:nvPr>
        </p:nvSpPr>
        <p:spPr>
          <a:xfrm flipH="1">
            <a:off x="1374773" y="4777381"/>
            <a:ext cx="10131428" cy="860400"/>
          </a:xfrm>
        </p:spPr>
        <p:txBody>
          <a:bodyPr rtlCol="1" anchor="t">
            <a:normAutofit/>
          </a:bodyPr>
          <a:lstStyle>
            <a:lvl1pPr marL="0" indent="0" algn="r" rtl="1">
              <a:buNone/>
              <a:defRPr sz="2000" cap="all">
                <a:solidFill>
                  <a:schemeClr val="tx1"/>
                </a:solidFill>
              </a:defRPr>
            </a:lvl1pPr>
            <a:lvl2pPr marL="457200" indent="0" algn="r" rtl="1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r" rtl="1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r" rtl="1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r" rtl="1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r" rtl="1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r" rtl="1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r" rtl="1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r" rtl="1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1"/>
            <a:r>
              <a:rPr lang="he-IL" noProof="0"/>
              <a:t>לחץ כדי לערוך סגנונות טקסט של תבנית בסיס</a:t>
            </a:r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>
          <a:xfrm flipH="1">
            <a:off x="2002140" y="5870575"/>
            <a:ext cx="1600200" cy="377825"/>
          </a:xfrm>
        </p:spPr>
        <p:txBody>
          <a:bodyPr rtlCol="1"/>
          <a:lstStyle>
            <a:lvl1pPr algn="l" rtl="1">
              <a:defRPr/>
            </a:lvl1pPr>
          </a:lstStyle>
          <a:p>
            <a:fld id="{B945C276-5B45-48DE-A14E-453C02A2062C}" type="datetime1">
              <a:rPr lang="he-IL" smtClean="0"/>
              <a:t>כ"ט/תמוז/תשפ"ב</a:t>
            </a:fld>
            <a:endParaRPr lang="he-IL" dirty="0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>
          <a:xfrm flipH="1">
            <a:off x="3678541" y="5870575"/>
            <a:ext cx="7827659" cy="377825"/>
          </a:xfrm>
        </p:spPr>
        <p:txBody>
          <a:bodyPr rtlCol="1"/>
          <a:lstStyle>
            <a:lvl1pPr algn="r" rtl="1">
              <a:defRPr/>
            </a:lvl1pPr>
          </a:lstStyle>
          <a:p>
            <a:pPr rtl="1"/>
            <a:endParaRPr lang="he-IL" noProof="0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>
          <a:xfrm flipH="1">
            <a:off x="1374773" y="5870575"/>
            <a:ext cx="551167" cy="377825"/>
          </a:xfrm>
        </p:spPr>
        <p:txBody>
          <a:bodyPr rtlCol="1"/>
          <a:lstStyle>
            <a:lvl1pPr algn="r" rtl="1">
              <a:defRPr/>
            </a:lvl1pPr>
          </a:lstStyle>
          <a:p>
            <a:pPr algn="l"/>
            <a:fld id="{69E57DC2-970A-4B3E-BB1C-7A09969E49DF}" type="slidenum">
              <a:rPr lang="he-IL" smtClean="0"/>
              <a:pPr algn="l"/>
              <a:t>‹#›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0745802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תמונה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12188825" cy="6856214"/>
          </a:xfrm>
          <a:prstGeom prst="rect">
            <a:avLst/>
          </a:prstGeom>
        </p:spPr>
      </p:pic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 flipH="1">
            <a:off x="1374774" y="609600"/>
            <a:ext cx="10131425" cy="1456267"/>
          </a:xfrm>
        </p:spPr>
        <p:txBody>
          <a:bodyPr rtlCol="1"/>
          <a:lstStyle>
            <a:lvl1pPr algn="r" rtl="1">
              <a:defRPr/>
            </a:lvl1pPr>
          </a:lstStyle>
          <a:p>
            <a:pPr rtl="1"/>
            <a:r>
              <a:rPr lang="he-IL" noProof="0"/>
              <a:t>לחץ כדי לערוך סגנון כותרת של תבנית בסיס</a:t>
            </a:r>
          </a:p>
        </p:txBody>
      </p:sp>
      <p:sp>
        <p:nvSpPr>
          <p:cNvPr id="3" name="מציין מיקום תוכן 2"/>
          <p:cNvSpPr>
            <a:spLocks noGrp="1"/>
          </p:cNvSpPr>
          <p:nvPr>
            <p:ph sz="half" idx="1"/>
          </p:nvPr>
        </p:nvSpPr>
        <p:spPr>
          <a:xfrm flipH="1">
            <a:off x="6510864" y="2142067"/>
            <a:ext cx="4995334" cy="3649134"/>
          </a:xfrm>
        </p:spPr>
        <p:txBody>
          <a:bodyPr rtlCol="1">
            <a:normAutofit/>
          </a:bodyPr>
          <a:lstStyle>
            <a:lvl1pPr algn="r" rtl="1">
              <a:defRPr/>
            </a:lvl1pPr>
            <a:lvl2pPr algn="r" rtl="1">
              <a:defRPr/>
            </a:lvl2pPr>
            <a:lvl3pPr algn="r" rtl="1">
              <a:defRPr/>
            </a:lvl3pPr>
            <a:lvl4pPr algn="r" rtl="1">
              <a:defRPr/>
            </a:lvl4pPr>
            <a:lvl5pPr algn="r" rtl="1">
              <a:defRPr/>
            </a:lvl5pPr>
          </a:lstStyle>
          <a:p>
            <a:pPr lvl="0" rtl="1"/>
            <a:r>
              <a:rPr lang="he-IL" noProof="0"/>
              <a:t>לחץ כדי לערוך סגנונות טקסט של תבנית בסיס</a:t>
            </a:r>
          </a:p>
          <a:p>
            <a:pPr lvl="1" rtl="1"/>
            <a:r>
              <a:rPr lang="he-IL" noProof="0"/>
              <a:t>רמה שנייה</a:t>
            </a:r>
          </a:p>
          <a:p>
            <a:pPr lvl="2" rtl="1"/>
            <a:r>
              <a:rPr lang="he-IL" noProof="0"/>
              <a:t>רמה שלישית</a:t>
            </a:r>
          </a:p>
          <a:p>
            <a:pPr lvl="3" rtl="1"/>
            <a:r>
              <a:rPr lang="he-IL" noProof="0"/>
              <a:t>רמה רביעית</a:t>
            </a:r>
          </a:p>
          <a:p>
            <a:pPr lvl="4" rtl="1"/>
            <a:r>
              <a:rPr lang="he-IL" noProof="0"/>
              <a:t>רמה חמישית</a:t>
            </a:r>
          </a:p>
        </p:txBody>
      </p:sp>
      <p:sp>
        <p:nvSpPr>
          <p:cNvPr id="4" name="מציין מיקום תוכן 3"/>
          <p:cNvSpPr>
            <a:spLocks noGrp="1"/>
          </p:cNvSpPr>
          <p:nvPr>
            <p:ph sz="half" idx="2"/>
          </p:nvPr>
        </p:nvSpPr>
        <p:spPr>
          <a:xfrm flipH="1">
            <a:off x="1374773" y="2142067"/>
            <a:ext cx="4995332" cy="3649133"/>
          </a:xfrm>
        </p:spPr>
        <p:txBody>
          <a:bodyPr rtlCol="1">
            <a:normAutofit/>
          </a:bodyPr>
          <a:lstStyle>
            <a:lvl1pPr algn="r" rtl="1">
              <a:defRPr/>
            </a:lvl1pPr>
            <a:lvl2pPr algn="r" rtl="1">
              <a:defRPr/>
            </a:lvl2pPr>
            <a:lvl3pPr algn="r" rtl="1">
              <a:defRPr/>
            </a:lvl3pPr>
            <a:lvl4pPr algn="r" rtl="1">
              <a:defRPr/>
            </a:lvl4pPr>
            <a:lvl5pPr algn="r" rtl="1">
              <a:defRPr/>
            </a:lvl5pPr>
          </a:lstStyle>
          <a:p>
            <a:pPr lvl="0" rtl="1"/>
            <a:r>
              <a:rPr lang="he-IL" noProof="0"/>
              <a:t>לחץ כדי לערוך סגנונות טקסט של תבנית בסיס</a:t>
            </a:r>
          </a:p>
          <a:p>
            <a:pPr lvl="1" rtl="1"/>
            <a:r>
              <a:rPr lang="he-IL" noProof="0"/>
              <a:t>רמה שנייה</a:t>
            </a:r>
          </a:p>
          <a:p>
            <a:pPr lvl="2" rtl="1"/>
            <a:r>
              <a:rPr lang="he-IL" noProof="0"/>
              <a:t>רמה שלישית</a:t>
            </a:r>
          </a:p>
          <a:p>
            <a:pPr lvl="3" rtl="1"/>
            <a:r>
              <a:rPr lang="he-IL" noProof="0"/>
              <a:t>רמה רביעית</a:t>
            </a:r>
          </a:p>
          <a:p>
            <a:pPr lvl="4" rtl="1"/>
            <a:r>
              <a:rPr lang="he-IL" noProof="0"/>
              <a:t>רמה חמישית</a:t>
            </a:r>
          </a:p>
        </p:txBody>
      </p:sp>
      <p:sp>
        <p:nvSpPr>
          <p:cNvPr id="5" name="מציין מיקום של תאריך 4"/>
          <p:cNvSpPr>
            <a:spLocks noGrp="1"/>
          </p:cNvSpPr>
          <p:nvPr>
            <p:ph type="dt" sz="half" idx="10"/>
          </p:nvPr>
        </p:nvSpPr>
        <p:spPr>
          <a:xfrm flipH="1">
            <a:off x="2002140" y="5870575"/>
            <a:ext cx="1600200" cy="377825"/>
          </a:xfrm>
        </p:spPr>
        <p:txBody>
          <a:bodyPr rtlCol="1"/>
          <a:lstStyle>
            <a:lvl1pPr algn="l" rtl="1">
              <a:defRPr/>
            </a:lvl1pPr>
          </a:lstStyle>
          <a:p>
            <a:fld id="{263F0043-071C-448F-89A5-27606E31A466}" type="datetime1">
              <a:rPr lang="he-IL" smtClean="0"/>
              <a:t>כ"ט/תמוז/תשפ"ב</a:t>
            </a:fld>
            <a:endParaRPr lang="he-IL" dirty="0"/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11"/>
          </p:nvPr>
        </p:nvSpPr>
        <p:spPr>
          <a:xfrm flipH="1">
            <a:off x="3678541" y="5870575"/>
            <a:ext cx="7827659" cy="377825"/>
          </a:xfrm>
        </p:spPr>
        <p:txBody>
          <a:bodyPr rtlCol="1"/>
          <a:lstStyle>
            <a:lvl1pPr algn="r" rtl="1">
              <a:defRPr/>
            </a:lvl1pPr>
          </a:lstStyle>
          <a:p>
            <a:pPr rtl="1"/>
            <a:endParaRPr lang="he-IL" noProof="0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12"/>
          </p:nvPr>
        </p:nvSpPr>
        <p:spPr>
          <a:xfrm flipH="1">
            <a:off x="1374773" y="5870575"/>
            <a:ext cx="551167" cy="377825"/>
          </a:xfrm>
        </p:spPr>
        <p:txBody>
          <a:bodyPr rtlCol="1"/>
          <a:lstStyle>
            <a:lvl1pPr algn="r" rtl="1">
              <a:defRPr/>
            </a:lvl1pPr>
          </a:lstStyle>
          <a:p>
            <a:pPr algn="l"/>
            <a:fld id="{69E57DC2-970A-4B3E-BB1C-7A09969E49DF}" type="slidenum">
              <a:rPr lang="he-IL" smtClean="0"/>
              <a:pPr algn="l"/>
              <a:t>‹#›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6231046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 flipH="1">
            <a:off x="1374774" y="609600"/>
            <a:ext cx="10131425" cy="1456267"/>
          </a:xfrm>
        </p:spPr>
        <p:txBody>
          <a:bodyPr rtlCol="1"/>
          <a:lstStyle>
            <a:lvl1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rtl="1"/>
            <a:r>
              <a:rPr lang="he-IL" noProof="0"/>
              <a:t>לחץ כדי לערוך סגנון כותרת של תבנית בסיס</a:t>
            </a:r>
          </a:p>
        </p:txBody>
      </p:sp>
      <p:sp>
        <p:nvSpPr>
          <p:cNvPr id="3" name="מציין מיקום טקסט 2"/>
          <p:cNvSpPr>
            <a:spLocks noGrp="1"/>
          </p:cNvSpPr>
          <p:nvPr>
            <p:ph type="body" idx="1"/>
          </p:nvPr>
        </p:nvSpPr>
        <p:spPr>
          <a:xfrm flipH="1">
            <a:off x="6509276" y="2218267"/>
            <a:ext cx="4709054" cy="576262"/>
          </a:xfrm>
        </p:spPr>
        <p:txBody>
          <a:bodyPr rtlCol="1" anchor="b">
            <a:noAutofit/>
          </a:bodyPr>
          <a:lstStyle>
            <a:lvl1pPr marL="0" indent="0" algn="r" rtl="1">
              <a:buNone/>
              <a:defRPr sz="2800" b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r" rtl="1">
              <a:buNone/>
              <a:defRPr sz="2000" b="1"/>
            </a:lvl2pPr>
            <a:lvl3pPr marL="914400" indent="0" algn="r" rtl="1">
              <a:buNone/>
              <a:defRPr sz="1800" b="1"/>
            </a:lvl3pPr>
            <a:lvl4pPr marL="1371600" indent="0" algn="r" rtl="1">
              <a:buNone/>
              <a:defRPr sz="1600" b="1"/>
            </a:lvl4pPr>
            <a:lvl5pPr marL="1828800" indent="0" algn="r" rtl="1">
              <a:buNone/>
              <a:defRPr sz="1600" b="1"/>
            </a:lvl5pPr>
            <a:lvl6pPr marL="2286000" indent="0" algn="r" rtl="1">
              <a:buNone/>
              <a:defRPr sz="1600" b="1"/>
            </a:lvl6pPr>
            <a:lvl7pPr marL="2743200" indent="0" algn="r" rtl="1">
              <a:buNone/>
              <a:defRPr sz="1600" b="1"/>
            </a:lvl7pPr>
            <a:lvl8pPr marL="3200400" indent="0" algn="r" rtl="1">
              <a:buNone/>
              <a:defRPr sz="1600" b="1"/>
            </a:lvl8pPr>
            <a:lvl9pPr marL="3657600" indent="0" algn="r" rtl="1">
              <a:buNone/>
              <a:defRPr sz="1600" b="1"/>
            </a:lvl9pPr>
          </a:lstStyle>
          <a:p>
            <a:pPr lvl="0" rtl="1"/>
            <a:r>
              <a:rPr lang="he-IL" noProof="0"/>
              <a:t>לחץ כדי לערוך סגנונות טקסט של תבנית בסיס</a:t>
            </a:r>
          </a:p>
        </p:txBody>
      </p:sp>
      <p:sp>
        <p:nvSpPr>
          <p:cNvPr id="4" name="מציין מיקום תוכן 3"/>
          <p:cNvSpPr>
            <a:spLocks noGrp="1"/>
          </p:cNvSpPr>
          <p:nvPr>
            <p:ph sz="half" idx="2"/>
          </p:nvPr>
        </p:nvSpPr>
        <p:spPr>
          <a:xfrm flipH="1">
            <a:off x="6509276" y="2870201"/>
            <a:ext cx="4996923" cy="2920998"/>
          </a:xfrm>
        </p:spPr>
        <p:txBody>
          <a:bodyPr rtlCol="1" anchor="t">
            <a:normAutofit/>
          </a:bodyPr>
          <a:lstStyle>
            <a:lvl1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 rtl="1"/>
            <a:r>
              <a:rPr lang="he-IL" noProof="0"/>
              <a:t>לחץ כדי לערוך סגנונות טקסט של תבנית בסיס</a:t>
            </a:r>
          </a:p>
          <a:p>
            <a:pPr lvl="1" rtl="1"/>
            <a:r>
              <a:rPr lang="he-IL" noProof="0"/>
              <a:t>רמה שנייה</a:t>
            </a:r>
          </a:p>
          <a:p>
            <a:pPr lvl="2" rtl="1"/>
            <a:r>
              <a:rPr lang="he-IL" noProof="0"/>
              <a:t>רמה שלישית</a:t>
            </a:r>
          </a:p>
          <a:p>
            <a:pPr lvl="3" rtl="1"/>
            <a:r>
              <a:rPr lang="he-IL" noProof="0"/>
              <a:t>רמה רביעית</a:t>
            </a:r>
          </a:p>
          <a:p>
            <a:pPr lvl="4" rtl="1"/>
            <a:r>
              <a:rPr lang="he-IL" noProof="0"/>
              <a:t>רמה חמישית</a:t>
            </a:r>
          </a:p>
        </p:txBody>
      </p:sp>
      <p:sp>
        <p:nvSpPr>
          <p:cNvPr id="5" name="מציין מיקום טקסט 4"/>
          <p:cNvSpPr>
            <a:spLocks noGrp="1"/>
          </p:cNvSpPr>
          <p:nvPr>
            <p:ph type="body" sz="quarter" idx="3"/>
          </p:nvPr>
        </p:nvSpPr>
        <p:spPr>
          <a:xfrm flipH="1">
            <a:off x="1373184" y="2226734"/>
            <a:ext cx="4722813" cy="576262"/>
          </a:xfrm>
        </p:spPr>
        <p:txBody>
          <a:bodyPr rtlCol="1" anchor="b">
            <a:noAutofit/>
          </a:bodyPr>
          <a:lstStyle>
            <a:lvl1pPr marL="0" indent="0" algn="r" rtl="1">
              <a:buNone/>
              <a:defRPr sz="2800" b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r" rtl="1">
              <a:buNone/>
              <a:defRPr sz="2000" b="1"/>
            </a:lvl2pPr>
            <a:lvl3pPr marL="914400" indent="0" algn="r" rtl="1">
              <a:buNone/>
              <a:defRPr sz="1800" b="1"/>
            </a:lvl3pPr>
            <a:lvl4pPr marL="1371600" indent="0" algn="r" rtl="1">
              <a:buNone/>
              <a:defRPr sz="1600" b="1"/>
            </a:lvl4pPr>
            <a:lvl5pPr marL="1828800" indent="0" algn="r" rtl="1">
              <a:buNone/>
              <a:defRPr sz="1600" b="1"/>
            </a:lvl5pPr>
            <a:lvl6pPr marL="2286000" indent="0" algn="r" rtl="1">
              <a:buNone/>
              <a:defRPr sz="1600" b="1"/>
            </a:lvl6pPr>
            <a:lvl7pPr marL="2743200" indent="0" algn="r" rtl="1">
              <a:buNone/>
              <a:defRPr sz="1600" b="1"/>
            </a:lvl7pPr>
            <a:lvl8pPr marL="3200400" indent="0" algn="r" rtl="1">
              <a:buNone/>
              <a:defRPr sz="1600" b="1"/>
            </a:lvl8pPr>
            <a:lvl9pPr marL="3657600" indent="0" algn="r" rtl="1">
              <a:buNone/>
              <a:defRPr sz="1600" b="1"/>
            </a:lvl9pPr>
          </a:lstStyle>
          <a:p>
            <a:pPr lvl="0" rtl="1"/>
            <a:r>
              <a:rPr lang="he-IL" noProof="0"/>
              <a:t>לחץ כדי לערוך סגנונות טקסט של תבנית בסיס</a:t>
            </a:r>
          </a:p>
        </p:txBody>
      </p:sp>
      <p:sp>
        <p:nvSpPr>
          <p:cNvPr id="6" name="מציין מיקום תוכן 5"/>
          <p:cNvSpPr>
            <a:spLocks noGrp="1"/>
          </p:cNvSpPr>
          <p:nvPr>
            <p:ph sz="quarter" idx="4"/>
          </p:nvPr>
        </p:nvSpPr>
        <p:spPr>
          <a:xfrm flipH="1">
            <a:off x="1373183" y="2870201"/>
            <a:ext cx="4995334" cy="2920998"/>
          </a:xfrm>
        </p:spPr>
        <p:txBody>
          <a:bodyPr rtlCol="1" anchor="t">
            <a:normAutofit/>
          </a:bodyPr>
          <a:lstStyle>
            <a:lvl1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 rtl="1"/>
            <a:r>
              <a:rPr lang="he-IL" noProof="0"/>
              <a:t>לחץ כדי לערוך סגנונות טקסט של תבנית בסיס</a:t>
            </a:r>
          </a:p>
          <a:p>
            <a:pPr lvl="1" rtl="1"/>
            <a:r>
              <a:rPr lang="he-IL" noProof="0"/>
              <a:t>רמה שנייה</a:t>
            </a:r>
          </a:p>
          <a:p>
            <a:pPr lvl="2" rtl="1"/>
            <a:r>
              <a:rPr lang="he-IL" noProof="0"/>
              <a:t>רמה שלישית</a:t>
            </a:r>
          </a:p>
          <a:p>
            <a:pPr lvl="3" rtl="1"/>
            <a:r>
              <a:rPr lang="he-IL" noProof="0"/>
              <a:t>רמה רביעית</a:t>
            </a:r>
          </a:p>
          <a:p>
            <a:pPr lvl="4" rtl="1"/>
            <a:r>
              <a:rPr lang="he-IL" noProof="0"/>
              <a:t>רמה חמישית</a:t>
            </a:r>
          </a:p>
        </p:txBody>
      </p:sp>
      <p:sp>
        <p:nvSpPr>
          <p:cNvPr id="7" name="מציין מיקום של תאריך 6"/>
          <p:cNvSpPr>
            <a:spLocks noGrp="1"/>
          </p:cNvSpPr>
          <p:nvPr>
            <p:ph type="dt" sz="half" idx="10"/>
          </p:nvPr>
        </p:nvSpPr>
        <p:spPr>
          <a:xfrm flipH="1">
            <a:off x="2002140" y="5870575"/>
            <a:ext cx="1600200" cy="377825"/>
          </a:xfrm>
        </p:spPr>
        <p:txBody>
          <a:bodyPr rtlCol="1"/>
          <a:lstStyle>
            <a:lvl1pPr algn="l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A54547B9-0E7C-4A94-9F9C-330A5FBB3FAD}" type="datetime1">
              <a:rPr lang="he-IL" smtClean="0"/>
              <a:t>כ"ט/תמוז/תשפ"ב</a:t>
            </a:fld>
            <a:endParaRPr lang="he-IL" dirty="0"/>
          </a:p>
        </p:txBody>
      </p:sp>
      <p:sp>
        <p:nvSpPr>
          <p:cNvPr id="8" name="מציין מיקום של כותרת תחתונה 7"/>
          <p:cNvSpPr>
            <a:spLocks noGrp="1"/>
          </p:cNvSpPr>
          <p:nvPr>
            <p:ph type="ftr" sz="quarter" idx="11"/>
          </p:nvPr>
        </p:nvSpPr>
        <p:spPr>
          <a:xfrm flipH="1">
            <a:off x="3678541" y="5870575"/>
            <a:ext cx="7827659" cy="377825"/>
          </a:xfrm>
        </p:spPr>
        <p:txBody>
          <a:bodyPr rtlCol="1"/>
          <a:lstStyle>
            <a:lvl1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he-IL" noProof="0"/>
          </a:p>
        </p:txBody>
      </p:sp>
      <p:sp>
        <p:nvSpPr>
          <p:cNvPr id="9" name="מציין מיקום של מספר שקופית 8"/>
          <p:cNvSpPr>
            <a:spLocks noGrp="1"/>
          </p:cNvSpPr>
          <p:nvPr>
            <p:ph type="sldNum" sz="quarter" idx="12"/>
          </p:nvPr>
        </p:nvSpPr>
        <p:spPr>
          <a:xfrm flipH="1">
            <a:off x="1374773" y="5870575"/>
            <a:ext cx="551167" cy="377825"/>
          </a:xfrm>
        </p:spPr>
        <p:txBody>
          <a:bodyPr rtlCol="1"/>
          <a:lstStyle>
            <a:lvl1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/>
            <a:fld id="{69E57DC2-970A-4B3E-BB1C-7A09969E49DF}" type="slidenum">
              <a:rPr lang="he-IL" smtClean="0"/>
              <a:pPr algn="l"/>
              <a:t>‹#›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9872993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תמונה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12188825" cy="6856214"/>
          </a:xfrm>
          <a:prstGeom prst="rect">
            <a:avLst/>
          </a:prstGeom>
        </p:spPr>
      </p:pic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 flipH="1">
            <a:off x="1374774" y="609600"/>
            <a:ext cx="10131425" cy="1456267"/>
          </a:xfrm>
        </p:spPr>
        <p:txBody>
          <a:bodyPr rtlCol="1"/>
          <a:lstStyle>
            <a:lvl1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rtl="1"/>
            <a:r>
              <a:rPr lang="he-IL" noProof="0"/>
              <a:t>לחץ כדי לערוך סגנון כותרת של תבנית בסיס</a:t>
            </a:r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sz="half" idx="10"/>
          </p:nvPr>
        </p:nvSpPr>
        <p:spPr>
          <a:xfrm flipH="1">
            <a:off x="2002140" y="5870575"/>
            <a:ext cx="1600200" cy="377825"/>
          </a:xfrm>
        </p:spPr>
        <p:txBody>
          <a:bodyPr rtlCol="1"/>
          <a:lstStyle>
            <a:lvl1pPr algn="l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6419907A-B85D-4330-8FFA-9230829EF2FA}" type="datetime1">
              <a:rPr lang="he-IL" smtClean="0"/>
              <a:t>כ"ט/תמוז/תשפ"ב</a:t>
            </a:fld>
            <a:endParaRPr lang="he-IL" dirty="0"/>
          </a:p>
        </p:txBody>
      </p:sp>
      <p:sp>
        <p:nvSpPr>
          <p:cNvPr id="4" name="מציין מיקום של כותרת תחתונה 3"/>
          <p:cNvSpPr>
            <a:spLocks noGrp="1"/>
          </p:cNvSpPr>
          <p:nvPr>
            <p:ph type="ftr" sz="quarter" idx="11"/>
          </p:nvPr>
        </p:nvSpPr>
        <p:spPr>
          <a:xfrm flipH="1">
            <a:off x="3678541" y="5870575"/>
            <a:ext cx="7827659" cy="377825"/>
          </a:xfrm>
        </p:spPr>
        <p:txBody>
          <a:bodyPr rtlCol="1"/>
          <a:lstStyle>
            <a:lvl1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he-IL" noProof="0"/>
          </a:p>
        </p:txBody>
      </p:sp>
      <p:sp>
        <p:nvSpPr>
          <p:cNvPr id="5" name="מציין מיקום של מספר שקופית 4"/>
          <p:cNvSpPr>
            <a:spLocks noGrp="1"/>
          </p:cNvSpPr>
          <p:nvPr>
            <p:ph type="sldNum" sz="quarter" idx="12"/>
          </p:nvPr>
        </p:nvSpPr>
        <p:spPr>
          <a:xfrm flipH="1">
            <a:off x="1374773" y="5870575"/>
            <a:ext cx="551167" cy="377825"/>
          </a:xfrm>
        </p:spPr>
        <p:txBody>
          <a:bodyPr rtlCol="1"/>
          <a:lstStyle>
            <a:lvl1pPr algn="l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69E57DC2-970A-4B3E-BB1C-7A09969E49DF}" type="slidenum">
              <a:rPr lang="he-IL" smtClean="0"/>
              <a:pPr/>
              <a:t>‹#›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42405505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תמונה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12188825" cy="6856214"/>
          </a:xfrm>
          <a:prstGeom prst="rect">
            <a:avLst/>
          </a:prstGeom>
        </p:spPr>
      </p:pic>
      <p:sp>
        <p:nvSpPr>
          <p:cNvPr id="2" name="מציין מיקום של תאריך 1"/>
          <p:cNvSpPr>
            <a:spLocks noGrp="1"/>
          </p:cNvSpPr>
          <p:nvPr>
            <p:ph type="dt" sz="half" idx="10"/>
          </p:nvPr>
        </p:nvSpPr>
        <p:spPr>
          <a:xfrm flipH="1">
            <a:off x="2002140" y="5870575"/>
            <a:ext cx="1600200" cy="377825"/>
          </a:xfrm>
        </p:spPr>
        <p:txBody>
          <a:bodyPr rtlCol="1"/>
          <a:lstStyle>
            <a:lvl1pPr algn="l" rtl="1">
              <a:defRPr/>
            </a:lvl1pPr>
          </a:lstStyle>
          <a:p>
            <a:fld id="{A8F3B45F-D09D-4BEC-B533-558F8A453C87}" type="datetime1">
              <a:rPr lang="he-IL" smtClean="0"/>
              <a:t>כ"ט/תמוז/תשפ"ב</a:t>
            </a:fld>
            <a:endParaRPr lang="he-IL" dirty="0"/>
          </a:p>
        </p:txBody>
      </p:sp>
      <p:sp>
        <p:nvSpPr>
          <p:cNvPr id="3" name="מציין מיקום של כותרת תחתונה 2"/>
          <p:cNvSpPr>
            <a:spLocks noGrp="1"/>
          </p:cNvSpPr>
          <p:nvPr>
            <p:ph type="ftr" sz="quarter" idx="11"/>
          </p:nvPr>
        </p:nvSpPr>
        <p:spPr>
          <a:xfrm flipH="1">
            <a:off x="3678541" y="5870575"/>
            <a:ext cx="7827659" cy="377825"/>
          </a:xfrm>
        </p:spPr>
        <p:txBody>
          <a:bodyPr rtlCol="1"/>
          <a:lstStyle>
            <a:lvl1pPr algn="r" rtl="1">
              <a:defRPr/>
            </a:lvl1pPr>
          </a:lstStyle>
          <a:p>
            <a:pPr rtl="1"/>
            <a:endParaRPr lang="he-IL" noProof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2"/>
          </p:nvPr>
        </p:nvSpPr>
        <p:spPr>
          <a:xfrm flipH="1">
            <a:off x="1374773" y="5870575"/>
            <a:ext cx="551167" cy="377825"/>
          </a:xfrm>
        </p:spPr>
        <p:txBody>
          <a:bodyPr rtlCol="1"/>
          <a:lstStyle>
            <a:lvl1pPr algn="l" rtl="1">
              <a:defRPr/>
            </a:lvl1pPr>
          </a:lstStyle>
          <a:p>
            <a:fld id="{69E57DC2-970A-4B3E-BB1C-7A09969E49DF}" type="slidenum">
              <a:rPr lang="he-IL" smtClean="0"/>
              <a:pPr/>
              <a:t>‹#›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2930739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תמונה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12188825" cy="6856214"/>
          </a:xfrm>
          <a:prstGeom prst="rect">
            <a:avLst/>
          </a:prstGeom>
        </p:spPr>
      </p:pic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 flipH="1">
            <a:off x="7825315" y="2074333"/>
            <a:ext cx="3680885" cy="1371600"/>
          </a:xfrm>
        </p:spPr>
        <p:txBody>
          <a:bodyPr rtlCol="1" anchor="b">
            <a:normAutofit/>
          </a:bodyPr>
          <a:lstStyle>
            <a:lvl1pPr algn="r" rtl="1">
              <a:defRPr sz="2400" b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rtl="1"/>
            <a:r>
              <a:rPr lang="he-IL" noProof="0"/>
              <a:t>לחץ כדי לערוך סגנון כותרת של תבנית בסיס</a:t>
            </a:r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>
          <a:xfrm flipH="1">
            <a:off x="1374773" y="609601"/>
            <a:ext cx="6169026" cy="5181600"/>
          </a:xfrm>
        </p:spPr>
        <p:txBody>
          <a:bodyPr rtlCol="1" anchor="ctr">
            <a:normAutofit/>
          </a:bodyPr>
          <a:lstStyle>
            <a:lvl1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 rtl="1"/>
            <a:r>
              <a:rPr lang="he-IL" noProof="0"/>
              <a:t>לחץ כדי לערוך סגנונות טקסט של תבנית בסיס</a:t>
            </a:r>
          </a:p>
          <a:p>
            <a:pPr lvl="1" rtl="1"/>
            <a:r>
              <a:rPr lang="he-IL" noProof="0"/>
              <a:t>רמה שנייה</a:t>
            </a:r>
          </a:p>
          <a:p>
            <a:pPr lvl="2" rtl="1"/>
            <a:r>
              <a:rPr lang="he-IL" noProof="0"/>
              <a:t>רמה שלישית</a:t>
            </a:r>
          </a:p>
          <a:p>
            <a:pPr lvl="3" rtl="1"/>
            <a:r>
              <a:rPr lang="he-IL" noProof="0"/>
              <a:t>רמה רביעית</a:t>
            </a:r>
          </a:p>
          <a:p>
            <a:pPr lvl="4" rtl="1"/>
            <a:r>
              <a:rPr lang="he-IL" noProof="0"/>
              <a:t>רמה חמישית</a:t>
            </a:r>
          </a:p>
        </p:txBody>
      </p:sp>
      <p:sp>
        <p:nvSpPr>
          <p:cNvPr id="4" name="מציין מיקום טקסט 3"/>
          <p:cNvSpPr>
            <a:spLocks noGrp="1"/>
          </p:cNvSpPr>
          <p:nvPr>
            <p:ph type="body" sz="half" idx="2"/>
          </p:nvPr>
        </p:nvSpPr>
        <p:spPr>
          <a:xfrm flipH="1">
            <a:off x="7825315" y="3445933"/>
            <a:ext cx="3680885" cy="1828800"/>
          </a:xfrm>
        </p:spPr>
        <p:txBody>
          <a:bodyPr rtlCol="1" anchor="t">
            <a:normAutofit/>
          </a:bodyPr>
          <a:lstStyle>
            <a:lvl1pPr marL="0" indent="0" algn="r" rtl="1">
              <a:buNone/>
              <a:defRPr sz="1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r" rtl="1">
              <a:buNone/>
              <a:defRPr sz="1200"/>
            </a:lvl2pPr>
            <a:lvl3pPr marL="914400" indent="0" algn="r" rtl="1">
              <a:buNone/>
              <a:defRPr sz="1000"/>
            </a:lvl3pPr>
            <a:lvl4pPr marL="1371600" indent="0" algn="r" rtl="1">
              <a:buNone/>
              <a:defRPr sz="900"/>
            </a:lvl4pPr>
            <a:lvl5pPr marL="1828800" indent="0" algn="r" rtl="1">
              <a:buNone/>
              <a:defRPr sz="900"/>
            </a:lvl5pPr>
            <a:lvl6pPr marL="2286000" indent="0" algn="r" rtl="1">
              <a:buNone/>
              <a:defRPr sz="900"/>
            </a:lvl6pPr>
            <a:lvl7pPr marL="2743200" indent="0" algn="r" rtl="1">
              <a:buNone/>
              <a:defRPr sz="900"/>
            </a:lvl7pPr>
            <a:lvl8pPr marL="3200400" indent="0" algn="r" rtl="1">
              <a:buNone/>
              <a:defRPr sz="900"/>
            </a:lvl8pPr>
            <a:lvl9pPr marL="3657600" indent="0" algn="r" rtl="1">
              <a:buNone/>
              <a:defRPr sz="900"/>
            </a:lvl9pPr>
          </a:lstStyle>
          <a:p>
            <a:pPr lvl="0" rtl="1"/>
            <a:r>
              <a:rPr lang="he-IL" noProof="0"/>
              <a:t>לחץ כדי לערוך סגנונות טקסט של תבנית בסיס</a:t>
            </a:r>
          </a:p>
        </p:txBody>
      </p:sp>
      <p:sp>
        <p:nvSpPr>
          <p:cNvPr id="5" name="מציין מיקום של תאריך 4"/>
          <p:cNvSpPr>
            <a:spLocks noGrp="1"/>
          </p:cNvSpPr>
          <p:nvPr>
            <p:ph type="dt" sz="half" idx="10"/>
          </p:nvPr>
        </p:nvSpPr>
        <p:spPr>
          <a:xfrm flipH="1">
            <a:off x="2002140" y="5870575"/>
            <a:ext cx="1600200" cy="377825"/>
          </a:xfrm>
        </p:spPr>
        <p:txBody>
          <a:bodyPr rtlCol="1"/>
          <a:lstStyle>
            <a:lvl1pPr algn="l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2362C9EC-8A44-49F8-BA74-6C0491265AE4}" type="datetime1">
              <a:rPr lang="he-IL" smtClean="0"/>
              <a:t>כ"ט/תמוז/תשפ"ב</a:t>
            </a:fld>
            <a:endParaRPr lang="he-IL" dirty="0"/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11"/>
          </p:nvPr>
        </p:nvSpPr>
        <p:spPr>
          <a:xfrm flipH="1">
            <a:off x="3678541" y="5870575"/>
            <a:ext cx="7827659" cy="377825"/>
          </a:xfrm>
        </p:spPr>
        <p:txBody>
          <a:bodyPr rtlCol="1"/>
          <a:lstStyle>
            <a:lvl1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he-IL" noProof="0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12"/>
          </p:nvPr>
        </p:nvSpPr>
        <p:spPr>
          <a:xfrm flipH="1">
            <a:off x="1374773" y="5870575"/>
            <a:ext cx="551167" cy="377825"/>
          </a:xfrm>
        </p:spPr>
        <p:txBody>
          <a:bodyPr rtlCol="1"/>
          <a:lstStyle>
            <a:lvl1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/>
            <a:fld id="{69E57DC2-970A-4B3E-BB1C-7A09969E49DF}" type="slidenum">
              <a:rPr lang="he-IL" smtClean="0"/>
              <a:pPr algn="l"/>
              <a:t>‹#›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1409764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תמונה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12188825" cy="6856214"/>
          </a:xfrm>
          <a:prstGeom prst="rect">
            <a:avLst/>
          </a:prstGeom>
        </p:spPr>
      </p:pic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 flipH="1">
            <a:off x="5341547" y="1600200"/>
            <a:ext cx="6164653" cy="1371600"/>
          </a:xfrm>
        </p:spPr>
        <p:txBody>
          <a:bodyPr rtlCol="1" anchor="b">
            <a:normAutofit/>
          </a:bodyPr>
          <a:lstStyle>
            <a:lvl1pPr algn="r" rtl="1">
              <a:defRPr sz="2800" b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rtl="1"/>
            <a:r>
              <a:rPr lang="he-IL" noProof="0"/>
              <a:t>לחץ כדי לערוך סגנון כותרת של תבנית בסיס</a:t>
            </a:r>
          </a:p>
        </p:txBody>
      </p:sp>
      <p:sp>
        <p:nvSpPr>
          <p:cNvPr id="14" name="מציין מיקום של תמונה 2"/>
          <p:cNvSpPr>
            <a:spLocks noGrp="1" noChangeAspect="1"/>
          </p:cNvSpPr>
          <p:nvPr>
            <p:ph type="pic" idx="1"/>
          </p:nvPr>
        </p:nvSpPr>
        <p:spPr>
          <a:xfrm flipH="1">
            <a:off x="137477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rtlCol="1" anchor="t">
            <a:normAutofit/>
          </a:bodyPr>
          <a:lstStyle>
            <a:lvl1pPr marL="0" indent="0" algn="ctr" rtl="1">
              <a:buNone/>
              <a:defRPr sz="1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r" rtl="1">
              <a:buNone/>
              <a:defRPr sz="1600"/>
            </a:lvl2pPr>
            <a:lvl3pPr marL="914400" indent="0" algn="r" rtl="1">
              <a:buNone/>
              <a:defRPr sz="1600"/>
            </a:lvl3pPr>
            <a:lvl4pPr marL="1371600" indent="0" algn="r" rtl="1">
              <a:buNone/>
              <a:defRPr sz="1600"/>
            </a:lvl4pPr>
            <a:lvl5pPr marL="1828800" indent="0" algn="r" rtl="1">
              <a:buNone/>
              <a:defRPr sz="1600"/>
            </a:lvl5pPr>
            <a:lvl6pPr marL="2286000" indent="0" algn="r" rtl="1">
              <a:buNone/>
              <a:defRPr sz="1600"/>
            </a:lvl6pPr>
            <a:lvl7pPr marL="2743200" indent="0" algn="r" rtl="1">
              <a:buNone/>
              <a:defRPr sz="1600"/>
            </a:lvl7pPr>
            <a:lvl8pPr marL="3200400" indent="0" algn="r" rtl="1">
              <a:buNone/>
              <a:defRPr sz="1600"/>
            </a:lvl8pPr>
            <a:lvl9pPr marL="3657600" indent="0" algn="r" rtl="1">
              <a:buNone/>
              <a:defRPr sz="1600"/>
            </a:lvl9pPr>
          </a:lstStyle>
          <a:p>
            <a:pPr rtl="1"/>
            <a:r>
              <a:rPr lang="he-IL" noProof="0"/>
              <a:t>לחץ על הסמל כדי להוסיף תמונה</a:t>
            </a:r>
          </a:p>
        </p:txBody>
      </p:sp>
      <p:sp>
        <p:nvSpPr>
          <p:cNvPr id="4" name="מציין מיקום טקסט 3"/>
          <p:cNvSpPr>
            <a:spLocks noGrp="1"/>
          </p:cNvSpPr>
          <p:nvPr>
            <p:ph type="body" sz="half" idx="2"/>
          </p:nvPr>
        </p:nvSpPr>
        <p:spPr>
          <a:xfrm flipH="1">
            <a:off x="5341547" y="2971800"/>
            <a:ext cx="6164653" cy="1828800"/>
          </a:xfrm>
        </p:spPr>
        <p:txBody>
          <a:bodyPr rtlCol="1" anchor="t">
            <a:normAutofit/>
          </a:bodyPr>
          <a:lstStyle>
            <a:lvl1pPr marL="0" indent="0" algn="r" rtl="1">
              <a:buNone/>
              <a:defRPr sz="18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r" rtl="1">
              <a:buNone/>
              <a:defRPr sz="1200"/>
            </a:lvl2pPr>
            <a:lvl3pPr marL="914400" indent="0" algn="r" rtl="1">
              <a:buNone/>
              <a:defRPr sz="1000"/>
            </a:lvl3pPr>
            <a:lvl4pPr marL="1371600" indent="0" algn="r" rtl="1">
              <a:buNone/>
              <a:defRPr sz="900"/>
            </a:lvl4pPr>
            <a:lvl5pPr marL="1828800" indent="0" algn="r" rtl="1">
              <a:buNone/>
              <a:defRPr sz="900"/>
            </a:lvl5pPr>
            <a:lvl6pPr marL="2286000" indent="0" algn="r" rtl="1">
              <a:buNone/>
              <a:defRPr sz="900"/>
            </a:lvl6pPr>
            <a:lvl7pPr marL="2743200" indent="0" algn="r" rtl="1">
              <a:buNone/>
              <a:defRPr sz="900"/>
            </a:lvl7pPr>
            <a:lvl8pPr marL="3200400" indent="0" algn="r" rtl="1">
              <a:buNone/>
              <a:defRPr sz="900"/>
            </a:lvl8pPr>
            <a:lvl9pPr marL="3657600" indent="0" algn="r" rtl="1">
              <a:buNone/>
              <a:defRPr sz="900"/>
            </a:lvl9pPr>
          </a:lstStyle>
          <a:p>
            <a:pPr lvl="0" rtl="1"/>
            <a:r>
              <a:rPr lang="he-IL" noProof="0"/>
              <a:t>לחץ כדי לערוך סגנונות טקסט של תבנית בסיס</a:t>
            </a:r>
          </a:p>
        </p:txBody>
      </p:sp>
      <p:sp>
        <p:nvSpPr>
          <p:cNvPr id="5" name="מציין מיקום של תאריך 4"/>
          <p:cNvSpPr>
            <a:spLocks noGrp="1"/>
          </p:cNvSpPr>
          <p:nvPr>
            <p:ph type="dt" sz="half" idx="10"/>
          </p:nvPr>
        </p:nvSpPr>
        <p:spPr>
          <a:xfrm flipH="1">
            <a:off x="2002140" y="5870575"/>
            <a:ext cx="1600200" cy="377825"/>
          </a:xfrm>
        </p:spPr>
        <p:txBody>
          <a:bodyPr rtlCol="1"/>
          <a:lstStyle>
            <a:lvl1pPr algn="l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820B5B45-2856-465F-9C16-52D5B9FBE057}" type="datetime1">
              <a:rPr lang="he-IL" smtClean="0"/>
              <a:t>כ"ט/תמוז/תשפ"ב</a:t>
            </a:fld>
            <a:endParaRPr lang="he-IL" dirty="0"/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11"/>
          </p:nvPr>
        </p:nvSpPr>
        <p:spPr>
          <a:xfrm flipH="1">
            <a:off x="3678541" y="5870575"/>
            <a:ext cx="7827659" cy="377825"/>
          </a:xfrm>
        </p:spPr>
        <p:txBody>
          <a:bodyPr rtlCol="1"/>
          <a:lstStyle>
            <a:lvl1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he-IL" noProof="0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12"/>
          </p:nvPr>
        </p:nvSpPr>
        <p:spPr>
          <a:xfrm flipH="1">
            <a:off x="1374773" y="5870575"/>
            <a:ext cx="551167" cy="377825"/>
          </a:xfrm>
        </p:spPr>
        <p:txBody>
          <a:bodyPr rtlCol="1"/>
          <a:lstStyle>
            <a:lvl1pPr algn="l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69E57DC2-970A-4B3E-BB1C-7A09969E49DF}" type="slidenum">
              <a:rPr lang="he-IL" smtClean="0"/>
              <a:pPr/>
              <a:t>‹#›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1790806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1"/>
          <p:cNvSpPr>
            <a:spLocks noGrp="1"/>
          </p:cNvSpPr>
          <p:nvPr>
            <p:ph type="title"/>
          </p:nvPr>
        </p:nvSpPr>
        <p:spPr>
          <a:xfrm flipH="1">
            <a:off x="1374774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1" anchor="ctr">
            <a:normAutofit/>
          </a:bodyPr>
          <a:lstStyle/>
          <a:p>
            <a:pPr rtl="1"/>
            <a:r>
              <a:rPr lang="he-IL" noProof="0"/>
              <a:t>לחץ כדי לערוך סגנון כותרת של תבנית בסיס</a:t>
            </a:r>
          </a:p>
        </p:txBody>
      </p:sp>
      <p:sp>
        <p:nvSpPr>
          <p:cNvPr id="3" name="מציין מיקום טקסט 2"/>
          <p:cNvSpPr>
            <a:spLocks noGrp="1"/>
          </p:cNvSpPr>
          <p:nvPr>
            <p:ph type="body" idx="1"/>
          </p:nvPr>
        </p:nvSpPr>
        <p:spPr>
          <a:xfrm flipH="1">
            <a:off x="1374774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/>
          <a:p>
            <a:pPr lvl="0" rtl="1"/>
            <a:r>
              <a:rPr lang="he-IL" noProof="0"/>
              <a:t>לחץ כדי לערוך סגנונות טקסט של תבנית בסיס</a:t>
            </a:r>
          </a:p>
          <a:p>
            <a:pPr lvl="1" rtl="1"/>
            <a:r>
              <a:rPr lang="he-IL" noProof="0"/>
              <a:t>רמה שניה</a:t>
            </a:r>
          </a:p>
          <a:p>
            <a:pPr lvl="2" rtl="1"/>
            <a:r>
              <a:rPr lang="he-IL" noProof="0"/>
              <a:t>רמה שלישית</a:t>
            </a:r>
          </a:p>
          <a:p>
            <a:pPr lvl="3" rtl="1"/>
            <a:r>
              <a:rPr lang="he-IL" noProof="0"/>
              <a:t>רמה רביעית</a:t>
            </a:r>
          </a:p>
          <a:p>
            <a:pPr lvl="4" rtl="1"/>
            <a:r>
              <a:rPr lang="he-IL" noProof="0"/>
              <a:t>רמה חמישית</a:t>
            </a:r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2"/>
          </p:nvPr>
        </p:nvSpPr>
        <p:spPr>
          <a:xfrm flipH="1">
            <a:off x="200214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l" rtl="1">
              <a:defRPr sz="1000" b="0" i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0C1667F8-FC25-4D60-BC81-F0FB596FF1BD}" type="datetime1">
              <a:rPr lang="he-IL" noProof="0" smtClean="0"/>
              <a:t>כ"ט/תמוז/תשפ"ב</a:t>
            </a:fld>
            <a:endParaRPr lang="he-IL" noProof="0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3"/>
          </p:nvPr>
        </p:nvSpPr>
        <p:spPr>
          <a:xfrm flipH="1">
            <a:off x="3678541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r" rtl="1">
              <a:defRPr sz="1000" b="0" i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he-IL" noProof="0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4"/>
          </p:nvPr>
        </p:nvSpPr>
        <p:spPr>
          <a:xfrm flipH="1">
            <a:off x="1374773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l" rtl="1">
              <a:defRPr sz="1000" b="0" i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69E57DC2-970A-4B3E-BB1C-7A09969E49DF}" type="slidenum">
              <a:rPr lang="he-IL" noProof="0" smtClean="0"/>
              <a:pPr/>
              <a:t>‹#›</a:t>
            </a:fld>
            <a:endParaRPr lang="he-IL" noProof="0"/>
          </a:p>
        </p:txBody>
      </p:sp>
    </p:spTree>
    <p:extLst>
      <p:ext uri="{BB962C8B-B14F-4D97-AF65-F5344CB8AC3E}">
        <p14:creationId xmlns:p14="http://schemas.microsoft.com/office/powerpoint/2010/main" val="64506576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  <p:sldLayoutId id="2147483756" r:id="rId12"/>
    <p:sldLayoutId id="2147483757" r:id="rId13"/>
    <p:sldLayoutId id="2147483758" r:id="rId14"/>
    <p:sldLayoutId id="2147483759" r:id="rId15"/>
    <p:sldLayoutId id="2147483760" r:id="rId16"/>
    <p:sldLayoutId id="2147483761" r:id="rId17"/>
  </p:sldLayoutIdLst>
  <p:hf sldNum="0" hdr="0" ftr="0" dt="0"/>
  <p:txStyles>
    <p:titleStyle>
      <a:lvl1pPr algn="r" defTabSz="457200" rtl="1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1pPr>
      <a:lvl2pPr algn="r" rtl="1" eaLnBrk="1" hangingPunct="1">
        <a:defRPr>
          <a:solidFill>
            <a:schemeClr val="tx2"/>
          </a:solidFill>
        </a:defRPr>
      </a:lvl2pPr>
      <a:lvl3pPr algn="r" rtl="1" eaLnBrk="1" hangingPunct="1">
        <a:defRPr>
          <a:solidFill>
            <a:schemeClr val="tx2"/>
          </a:solidFill>
        </a:defRPr>
      </a:lvl3pPr>
      <a:lvl4pPr algn="r" rtl="1" eaLnBrk="1" hangingPunct="1">
        <a:defRPr>
          <a:solidFill>
            <a:schemeClr val="tx2"/>
          </a:solidFill>
        </a:defRPr>
      </a:lvl4pPr>
      <a:lvl5pPr algn="r" rtl="1" eaLnBrk="1" hangingPunct="1">
        <a:defRPr>
          <a:solidFill>
            <a:schemeClr val="tx2"/>
          </a:solidFill>
        </a:defRPr>
      </a:lvl5pPr>
      <a:lvl6pPr algn="r" rtl="1" eaLnBrk="1" hangingPunct="1">
        <a:defRPr>
          <a:solidFill>
            <a:schemeClr val="tx2"/>
          </a:solidFill>
        </a:defRPr>
      </a:lvl6pPr>
      <a:lvl7pPr algn="r" rtl="1" eaLnBrk="1" hangingPunct="1">
        <a:defRPr>
          <a:solidFill>
            <a:schemeClr val="tx2"/>
          </a:solidFill>
        </a:defRPr>
      </a:lvl7pPr>
      <a:lvl8pPr algn="r" rtl="1" eaLnBrk="1" hangingPunct="1">
        <a:defRPr>
          <a:solidFill>
            <a:schemeClr val="tx2"/>
          </a:solidFill>
        </a:defRPr>
      </a:lvl8pPr>
      <a:lvl9pPr algn="r" rtl="1" eaLnBrk="1" hangingPunct="1">
        <a:defRPr>
          <a:solidFill>
            <a:schemeClr val="tx2"/>
          </a:solidFill>
        </a:defRPr>
      </a:lvl9pPr>
    </p:titleStyle>
    <p:bodyStyle>
      <a:lvl1pPr marL="285750" indent="-285750" algn="r" defTabSz="457200" rtl="1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1pPr>
      <a:lvl2pPr marL="742950" indent="-285750" algn="r" defTabSz="457200" rtl="1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2pPr>
      <a:lvl3pPr marL="1200150" indent="-285750" algn="r" defTabSz="457200" rtl="1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3pPr>
      <a:lvl4pPr marL="1543050" indent="-171450" algn="r" defTabSz="457200" rtl="1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4pPr>
      <a:lvl5pPr marL="2000250" indent="-171450" algn="r" defTabSz="457200" rtl="1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5pPr>
      <a:lvl6pPr marL="2514600" indent="-228600" algn="r" defTabSz="457200" rtl="1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r" defTabSz="457200" rtl="1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r" defTabSz="457200" rtl="1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r" defTabSz="457200" rtl="1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6.jp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8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8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creativecommons.org/licenses/by-nc/3.0/" TargetMode="External"/><Relationship Id="rId3" Type="http://schemas.openxmlformats.org/officeDocument/2006/relationships/image" Target="../media/image1.jpeg"/><Relationship Id="rId7" Type="http://schemas.openxmlformats.org/officeDocument/2006/relationships/hyperlink" Target="https://www.peoplematters.in/article/hr-analytics/data-patterns-and-mining-it-well-14638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g"/><Relationship Id="rId5" Type="http://schemas.openxmlformats.org/officeDocument/2006/relationships/hyperlink" Target="https://www.adcreview.com/articles/big-data-in-science-which-business-model-is-suitable/" TargetMode="External"/><Relationship Id="rId10" Type="http://schemas.openxmlformats.org/officeDocument/2006/relationships/image" Target="../media/image8.svg"/><Relationship Id="rId4" Type="http://schemas.openxmlformats.org/officeDocument/2006/relationships/image" Target="../media/image18.png"/><Relationship Id="rId9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תמונה 4" descr="שמי לילה עם הרים הנראים באופק מרחוק">
            <a:extLst>
              <a:ext uri="{FF2B5EF4-FFF2-40B4-BE49-F238E27FC236}">
                <a16:creationId xmlns:a16="http://schemas.microsoft.com/office/drawing/2014/main" id="{7C454B0C-0819-4D56-9275-BCE254DA65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10"/>
            <a:ext cx="12191980" cy="6857990"/>
          </a:xfrm>
          <a:prstGeom prst="rect">
            <a:avLst/>
          </a:prstGeom>
        </p:spPr>
      </p:pic>
      <p:sp>
        <p:nvSpPr>
          <p:cNvPr id="2" name="כותרת 1">
            <a:extLst>
              <a:ext uri="{FF2B5EF4-FFF2-40B4-BE49-F238E27FC236}">
                <a16:creationId xmlns:a16="http://schemas.microsoft.com/office/drawing/2014/main" id="{340C7600-5BA8-4A54-887F-74AF87750A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 flipH="1">
            <a:off x="1031875" y="2733629"/>
            <a:ext cx="9053030" cy="1795759"/>
          </a:xfrm>
          <a:ln>
            <a:solidFill>
              <a:schemeClr val="tx1"/>
            </a:solidFill>
          </a:ln>
        </p:spPr>
        <p:txBody>
          <a:bodyPr rtlCol="1">
            <a:normAutofit/>
          </a:bodyPr>
          <a:lstStyle/>
          <a:p>
            <a:pPr algn="l" rtl="1"/>
            <a:r>
              <a:rPr lang="en-US" sz="4800" b="1" i="1" dirty="0">
                <a:solidFill>
                  <a:schemeClr val="tx1"/>
                </a:solidFill>
                <a:latin typeface="Calibri"/>
                <a:cs typeface="Arial"/>
              </a:rPr>
              <a:t> </a:t>
            </a:r>
            <a:r>
              <a:rPr lang="en-US" sz="4800" b="1" i="1" dirty="0">
                <a:latin typeface="Calibri"/>
                <a:cs typeface="Arial"/>
              </a:rPr>
              <a:t>Data Compression – Comparing Haar Algorithms</a:t>
            </a:r>
            <a:endParaRPr lang="he-IL" b="1" dirty="0"/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AE584786-6548-4BB4-95FD-977AD1F362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flipH="1">
            <a:off x="1031875" y="4976282"/>
            <a:ext cx="7197726" cy="1405467"/>
          </a:xfrm>
        </p:spPr>
        <p:txBody>
          <a:bodyPr rtlCol="1">
            <a:normAutofit/>
          </a:bodyPr>
          <a:lstStyle/>
          <a:p>
            <a:pPr algn="l" rtl="1"/>
            <a:r>
              <a:rPr lang="en-US" sz="1800" b="1" u="sng" dirty="0">
                <a:latin typeface="Calibri"/>
                <a:cs typeface="Arial"/>
              </a:rPr>
              <a:t>Presenters</a:t>
            </a:r>
            <a:r>
              <a:rPr lang="en-US" sz="1800" b="1" dirty="0">
                <a:latin typeface="Calibri"/>
                <a:cs typeface="Arial"/>
              </a:rPr>
              <a:t>:</a:t>
            </a:r>
            <a:br>
              <a:rPr lang="en-US" sz="1800" b="1" dirty="0">
                <a:latin typeface="Calibri"/>
                <a:cs typeface="Arial"/>
              </a:rPr>
            </a:br>
            <a:r>
              <a:rPr lang="en-US" sz="1800" b="1" dirty="0">
                <a:latin typeface="Calibri"/>
                <a:cs typeface="Arial"/>
              </a:rPr>
              <a:t> Liel Berniker, Noy Osi, Dvir Segal</a:t>
            </a:r>
            <a:br>
              <a:rPr lang="en-US" sz="2000" b="1" dirty="0">
                <a:latin typeface="Calibri"/>
                <a:cs typeface="Arial"/>
              </a:rPr>
            </a:br>
            <a:r>
              <a:rPr lang="en-US" sz="1800" b="1" u="sng" dirty="0">
                <a:latin typeface="Calibri"/>
                <a:cs typeface="Arial"/>
              </a:rPr>
              <a:t>Instructor: </a:t>
            </a:r>
            <a:br>
              <a:rPr lang="en-US" sz="1800" b="1" u="sng" dirty="0">
                <a:latin typeface="Calibri"/>
                <a:cs typeface="Arial"/>
              </a:rPr>
            </a:br>
            <a:r>
              <a:rPr lang="en-US" sz="1800" b="1" dirty="0">
                <a:latin typeface="Calibri"/>
                <a:cs typeface="Arial"/>
              </a:rPr>
              <a:t>Prof. Dana Shapira</a:t>
            </a:r>
            <a:endParaRPr lang="he-IL" sz="1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77214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EDC8F2B3-9CAA-9058-CFA8-CB44D293DA90}"/>
              </a:ext>
            </a:extLst>
          </p:cNvPr>
          <p:cNvSpPr txBox="1"/>
          <p:nvPr/>
        </p:nvSpPr>
        <p:spPr>
          <a:xfrm>
            <a:off x="606288" y="349273"/>
            <a:ext cx="109794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/>
              <a:t>Fibonacci code – average bit size compare</a:t>
            </a:r>
            <a:r>
              <a:rPr lang="en-US" sz="4800" dirty="0"/>
              <a:t>:</a:t>
            </a:r>
          </a:p>
        </p:txBody>
      </p:sp>
      <p:pic>
        <p:nvPicPr>
          <p:cNvPr id="9" name="תמונה 8">
            <a:extLst>
              <a:ext uri="{FF2B5EF4-FFF2-40B4-BE49-F238E27FC236}">
                <a16:creationId xmlns:a16="http://schemas.microsoft.com/office/drawing/2014/main" id="{3F7A5920-4BDF-71F0-A348-DCD56A2AD9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83026"/>
            <a:ext cx="12192000" cy="5174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1321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תמונה 6">
            <a:extLst>
              <a:ext uri="{FF2B5EF4-FFF2-40B4-BE49-F238E27FC236}">
                <a16:creationId xmlns:a16="http://schemas.microsoft.com/office/drawing/2014/main" id="{F55332AE-7BC6-A572-3A7D-578D72F722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022" y="0"/>
            <a:ext cx="12192000" cy="3456670"/>
          </a:xfrm>
          <a:prstGeom prst="rect">
            <a:avLst/>
          </a:prstGeom>
        </p:spPr>
      </p:pic>
      <p:pic>
        <p:nvPicPr>
          <p:cNvPr id="9" name="תמונה 8">
            <a:extLst>
              <a:ext uri="{FF2B5EF4-FFF2-40B4-BE49-F238E27FC236}">
                <a16:creationId xmlns:a16="http://schemas.microsoft.com/office/drawing/2014/main" id="{68A78737-606E-702B-2D1A-AF18E97C08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3456670"/>
            <a:ext cx="12176979" cy="3456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006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מציין מיקום תוכן 3" descr="שמי לילה עם הרים הנראים באופק">
            <a:extLst>
              <a:ext uri="{FF2B5EF4-FFF2-40B4-BE49-F238E27FC236}">
                <a16:creationId xmlns:a16="http://schemas.microsoft.com/office/drawing/2014/main" id="{2739CFE1-3E46-48B5-9BDB-769492BA7A5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/>
          <a:srcRect t="4555" b="4555"/>
          <a:stretch/>
        </p:blipFill>
        <p:spPr>
          <a:xfrm flipH="1">
            <a:off x="-600" y="-1226"/>
            <a:ext cx="12193200" cy="6860452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6090347" y="706999"/>
                </a:moveTo>
                <a:cubicBezTo>
                  <a:pt x="4588386" y="706999"/>
                  <a:pt x="3370806" y="1924579"/>
                  <a:pt x="3370806" y="3426541"/>
                </a:cubicBezTo>
                <a:cubicBezTo>
                  <a:pt x="3370806" y="4928503"/>
                  <a:pt x="4588386" y="6146083"/>
                  <a:pt x="6090347" y="6146083"/>
                </a:cubicBezTo>
                <a:cubicBezTo>
                  <a:pt x="7592308" y="6146083"/>
                  <a:pt x="8809888" y="4928503"/>
                  <a:pt x="8809888" y="3426541"/>
                </a:cubicBezTo>
                <a:cubicBezTo>
                  <a:pt x="8809888" y="1924579"/>
                  <a:pt x="7592308" y="706999"/>
                  <a:pt x="6090347" y="706999"/>
                </a:cubicBezTo>
                <a:close/>
                <a:moveTo>
                  <a:pt x="6082303" y="247854"/>
                </a:moveTo>
                <a:cubicBezTo>
                  <a:pt x="7836802" y="247854"/>
                  <a:pt x="9259104" y="1671227"/>
                  <a:pt x="9259104" y="3427045"/>
                </a:cubicBezTo>
                <a:cubicBezTo>
                  <a:pt x="9259104" y="5182864"/>
                  <a:pt x="7836802" y="6606237"/>
                  <a:pt x="6082303" y="6606237"/>
                </a:cubicBezTo>
                <a:cubicBezTo>
                  <a:pt x="4327804" y="6606237"/>
                  <a:pt x="2905502" y="5182864"/>
                  <a:pt x="2905502" y="3427045"/>
                </a:cubicBezTo>
                <a:cubicBezTo>
                  <a:pt x="2905502" y="1671227"/>
                  <a:pt x="4327804" y="247854"/>
                  <a:pt x="6082303" y="247854"/>
                </a:cubicBezTo>
                <a:close/>
                <a:moveTo>
                  <a:pt x="9560257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9560255" y="6858000"/>
                </a:lnTo>
                <a:lnTo>
                  <a:pt x="9704262" y="6706843"/>
                </a:lnTo>
                <a:cubicBezTo>
                  <a:pt x="10490530" y="5841105"/>
                  <a:pt x="10969748" y="4691058"/>
                  <a:pt x="10969748" y="3428999"/>
                </a:cubicBezTo>
                <a:cubicBezTo>
                  <a:pt x="10969748" y="2166941"/>
                  <a:pt x="10490530" y="1016894"/>
                  <a:pt x="9704262" y="151155"/>
                </a:cubicBezTo>
                <a:close/>
                <a:moveTo>
                  <a:pt x="7947654" y="0"/>
                </a:moveTo>
                <a:lnTo>
                  <a:pt x="8099035" y="0"/>
                </a:lnTo>
                <a:lnTo>
                  <a:pt x="8158569" y="34257"/>
                </a:lnTo>
                <a:cubicBezTo>
                  <a:pt x="9305381" y="731601"/>
                  <a:pt x="10071441" y="1993601"/>
                  <a:pt x="10071441" y="3434659"/>
                </a:cubicBezTo>
                <a:cubicBezTo>
                  <a:pt x="10071441" y="4875717"/>
                  <a:pt x="9305381" y="6137716"/>
                  <a:pt x="8158569" y="6835060"/>
                </a:cubicBezTo>
                <a:lnTo>
                  <a:pt x="8118703" y="6858000"/>
                </a:lnTo>
                <a:lnTo>
                  <a:pt x="7923440" y="6858000"/>
                </a:lnTo>
                <a:lnTo>
                  <a:pt x="7938929" y="6850061"/>
                </a:lnTo>
                <a:cubicBezTo>
                  <a:pt x="9153123" y="6189975"/>
                  <a:pt x="9977382" y="4902579"/>
                  <a:pt x="9977382" y="3422520"/>
                </a:cubicBezTo>
                <a:cubicBezTo>
                  <a:pt x="9977382" y="2009739"/>
                  <a:pt x="9226353" y="772500"/>
                  <a:pt x="8102044" y="88839"/>
                </a:cubicBezTo>
                <a:close/>
                <a:moveTo>
                  <a:pt x="4097777" y="0"/>
                </a:moveTo>
                <a:lnTo>
                  <a:pt x="4216953" y="0"/>
                </a:lnTo>
                <a:lnTo>
                  <a:pt x="4062563" y="88839"/>
                </a:lnTo>
                <a:cubicBezTo>
                  <a:pt x="2938253" y="772500"/>
                  <a:pt x="2187224" y="2009739"/>
                  <a:pt x="2187224" y="3422520"/>
                </a:cubicBezTo>
                <a:cubicBezTo>
                  <a:pt x="2187224" y="4902579"/>
                  <a:pt x="3011483" y="6189975"/>
                  <a:pt x="4225677" y="6850061"/>
                </a:cubicBezTo>
                <a:lnTo>
                  <a:pt x="4241167" y="6858000"/>
                </a:lnTo>
                <a:lnTo>
                  <a:pt x="4078110" y="6858000"/>
                </a:lnTo>
                <a:lnTo>
                  <a:pt x="4038243" y="6835060"/>
                </a:lnTo>
                <a:cubicBezTo>
                  <a:pt x="2891431" y="6137716"/>
                  <a:pt x="2125371" y="4875717"/>
                  <a:pt x="2125371" y="3434659"/>
                </a:cubicBezTo>
                <a:cubicBezTo>
                  <a:pt x="2125371" y="1993601"/>
                  <a:pt x="2891431" y="731601"/>
                  <a:pt x="4038243" y="34257"/>
                </a:cubicBezTo>
                <a:close/>
                <a:moveTo>
                  <a:pt x="0" y="0"/>
                </a:moveTo>
                <a:lnTo>
                  <a:pt x="2636555" y="0"/>
                </a:lnTo>
                <a:lnTo>
                  <a:pt x="2492551" y="151155"/>
                </a:lnTo>
                <a:cubicBezTo>
                  <a:pt x="1706282" y="1016894"/>
                  <a:pt x="1227064" y="2166941"/>
                  <a:pt x="1227064" y="3428999"/>
                </a:cubicBezTo>
                <a:cubicBezTo>
                  <a:pt x="1227064" y="4691058"/>
                  <a:pt x="1706282" y="5841105"/>
                  <a:pt x="2492551" y="6706843"/>
                </a:cubicBezTo>
                <a:lnTo>
                  <a:pt x="2636557" y="6858000"/>
                </a:lnTo>
                <a:lnTo>
                  <a:pt x="0" y="6858000"/>
                </a:lnTo>
                <a:close/>
              </a:path>
            </a:pathLst>
          </a:custGeom>
          <a:ln w="60325" cmpd="dbl">
            <a:solidFill>
              <a:schemeClr val="tx1">
                <a:alpha val="40000"/>
              </a:schemeClr>
            </a:solidFill>
          </a:ln>
        </p:spPr>
      </p:pic>
      <p:graphicFrame>
        <p:nvGraphicFramePr>
          <p:cNvPr id="5" name="מציין מיקום תוכן 4" descr="גרפיקת SmartArt">
            <a:extLst>
              <a:ext uri="{FF2B5EF4-FFF2-40B4-BE49-F238E27FC236}">
                <a16:creationId xmlns:a16="http://schemas.microsoft.com/office/drawing/2014/main" id="{21A182E9-AC38-4344-9247-5AB4B8F03A26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164614095"/>
              </p:ext>
            </p:extLst>
          </p:nvPr>
        </p:nvGraphicFramePr>
        <p:xfrm>
          <a:off x="407963" y="787401"/>
          <a:ext cx="11493305" cy="5003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1A96913F-CE2B-DB1D-0A6B-DC02F0B024FF}"/>
              </a:ext>
            </a:extLst>
          </p:cNvPr>
          <p:cNvSpPr txBox="1"/>
          <p:nvPr/>
        </p:nvSpPr>
        <p:spPr>
          <a:xfrm>
            <a:off x="838200" y="5791201"/>
            <a:ext cx="10515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Check our GitHub : </a:t>
            </a:r>
            <a:br>
              <a:rPr lang="en-US" sz="2400" b="1" dirty="0"/>
            </a:br>
            <a:r>
              <a:rPr lang="en-US" sz="2400" b="1" dirty="0"/>
              <a:t>https://github.com/Dvir-Segal/Data-Compression.git</a:t>
            </a:r>
          </a:p>
        </p:txBody>
      </p:sp>
      <p:sp>
        <p:nvSpPr>
          <p:cNvPr id="7" name="אליפסה 6">
            <a:extLst>
              <a:ext uri="{FF2B5EF4-FFF2-40B4-BE49-F238E27FC236}">
                <a16:creationId xmlns:a16="http://schemas.microsoft.com/office/drawing/2014/main" id="{E72F817B-232D-25BD-C1B7-78CAC6F3D4D0}"/>
              </a:ext>
            </a:extLst>
          </p:cNvPr>
          <p:cNvSpPr/>
          <p:nvPr/>
        </p:nvSpPr>
        <p:spPr>
          <a:xfrm>
            <a:off x="9647583" y="5645736"/>
            <a:ext cx="345222" cy="345262"/>
          </a:xfrm>
          <a:prstGeom prst="ellipse">
            <a:avLst/>
          </a:pr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8" name="אליפסה 7">
            <a:extLst>
              <a:ext uri="{FF2B5EF4-FFF2-40B4-BE49-F238E27FC236}">
                <a16:creationId xmlns:a16="http://schemas.microsoft.com/office/drawing/2014/main" id="{635D31FE-3214-0301-06B2-058E02BFF52D}"/>
              </a:ext>
            </a:extLst>
          </p:cNvPr>
          <p:cNvSpPr/>
          <p:nvPr/>
        </p:nvSpPr>
        <p:spPr>
          <a:xfrm>
            <a:off x="3339215" y="5645736"/>
            <a:ext cx="345222" cy="345262"/>
          </a:xfrm>
          <a:prstGeom prst="ellipse">
            <a:avLst/>
          </a:pr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9" name="אליפסה 8">
            <a:extLst>
              <a:ext uri="{FF2B5EF4-FFF2-40B4-BE49-F238E27FC236}">
                <a16:creationId xmlns:a16="http://schemas.microsoft.com/office/drawing/2014/main" id="{E5FD5FC5-D6EB-E641-0310-41BA0B55E87D}"/>
              </a:ext>
            </a:extLst>
          </p:cNvPr>
          <p:cNvSpPr/>
          <p:nvPr/>
        </p:nvSpPr>
        <p:spPr>
          <a:xfrm>
            <a:off x="1908531" y="6190134"/>
            <a:ext cx="476641" cy="476361"/>
          </a:xfrm>
          <a:prstGeom prst="ellipse">
            <a:avLst/>
          </a:pr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0" name="אליפסה 9">
            <a:extLst>
              <a:ext uri="{FF2B5EF4-FFF2-40B4-BE49-F238E27FC236}">
                <a16:creationId xmlns:a16="http://schemas.microsoft.com/office/drawing/2014/main" id="{A69C9D3D-D2D8-901F-FF1C-E9F3AF0B2CB3}"/>
              </a:ext>
            </a:extLst>
          </p:cNvPr>
          <p:cNvSpPr/>
          <p:nvPr/>
        </p:nvSpPr>
        <p:spPr>
          <a:xfrm>
            <a:off x="2862574" y="4338378"/>
            <a:ext cx="476641" cy="476361"/>
          </a:xfrm>
          <a:prstGeom prst="ellipse">
            <a:avLst/>
          </a:pr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1" name="אליפסה 10">
            <a:extLst>
              <a:ext uri="{FF2B5EF4-FFF2-40B4-BE49-F238E27FC236}">
                <a16:creationId xmlns:a16="http://schemas.microsoft.com/office/drawing/2014/main" id="{4CB61336-AB87-6DF2-31D0-2B018D1C4898}"/>
              </a:ext>
            </a:extLst>
          </p:cNvPr>
          <p:cNvSpPr/>
          <p:nvPr/>
        </p:nvSpPr>
        <p:spPr>
          <a:xfrm>
            <a:off x="3339215" y="1269612"/>
            <a:ext cx="476641" cy="476361"/>
          </a:xfrm>
          <a:prstGeom prst="ellipse">
            <a:avLst/>
          </a:pr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748284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תמונה 4" descr="נקודות בהירות">
            <a:extLst>
              <a:ext uri="{FF2B5EF4-FFF2-40B4-BE49-F238E27FC236}">
                <a16:creationId xmlns:a16="http://schemas.microsoft.com/office/drawing/2014/main" id="{20A520D0-11CF-4639-8537-F56A8A2FDCF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10"/>
            <a:ext cx="12191980" cy="6857990"/>
          </a:xfrm>
          <a:prstGeom prst="rect">
            <a:avLst/>
          </a:prstGeom>
        </p:spPr>
      </p:pic>
      <p:sp>
        <p:nvSpPr>
          <p:cNvPr id="21" name="תיבת טקסט 20">
            <a:extLst>
              <a:ext uri="{FF2B5EF4-FFF2-40B4-BE49-F238E27FC236}">
                <a16:creationId xmlns:a16="http://schemas.microsoft.com/office/drawing/2014/main" id="{7FF9887D-5B48-F0AC-0CC3-D538A70F0AF7}"/>
              </a:ext>
            </a:extLst>
          </p:cNvPr>
          <p:cNvSpPr txBox="1"/>
          <p:nvPr/>
        </p:nvSpPr>
        <p:spPr>
          <a:xfrm>
            <a:off x="4410961" y="206073"/>
            <a:ext cx="3143389" cy="101566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000" b="1" u="sng" dirty="0"/>
              <a:t>Sources:</a:t>
            </a:r>
          </a:p>
        </p:txBody>
      </p:sp>
      <p:pic>
        <p:nvPicPr>
          <p:cNvPr id="24" name="תמונה 23">
            <a:extLst>
              <a:ext uri="{FF2B5EF4-FFF2-40B4-BE49-F238E27FC236}">
                <a16:creationId xmlns:a16="http://schemas.microsoft.com/office/drawing/2014/main" id="{F99D6F48-8EA5-C6FA-9F9C-448DB1F2EB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2882" y="2113315"/>
            <a:ext cx="9866236" cy="4276195"/>
          </a:xfrm>
          <a:prstGeom prst="rect">
            <a:avLst/>
          </a:prstGeom>
        </p:spPr>
      </p:pic>
      <p:sp>
        <p:nvSpPr>
          <p:cNvPr id="25" name="תיבת טקסט 24">
            <a:extLst>
              <a:ext uri="{FF2B5EF4-FFF2-40B4-BE49-F238E27FC236}">
                <a16:creationId xmlns:a16="http://schemas.microsoft.com/office/drawing/2014/main" id="{8D63476B-A36E-478D-FA28-5C68D0B3E347}"/>
              </a:ext>
            </a:extLst>
          </p:cNvPr>
          <p:cNvSpPr txBox="1"/>
          <p:nvPr/>
        </p:nvSpPr>
        <p:spPr>
          <a:xfrm>
            <a:off x="1162882" y="2113314"/>
            <a:ext cx="9866236" cy="4276195"/>
          </a:xfrm>
          <a:prstGeom prst="rect">
            <a:avLst/>
          </a:prstGeom>
          <a:noFill/>
          <a:ln w="88900">
            <a:solidFill>
              <a:schemeClr val="accent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6" name="אליפסה 25">
            <a:extLst>
              <a:ext uri="{FF2B5EF4-FFF2-40B4-BE49-F238E27FC236}">
                <a16:creationId xmlns:a16="http://schemas.microsoft.com/office/drawing/2014/main" id="{DE0EB7CA-6645-1F66-D34E-25B7DA195266}"/>
              </a:ext>
            </a:extLst>
          </p:cNvPr>
          <p:cNvSpPr/>
          <p:nvPr/>
        </p:nvSpPr>
        <p:spPr>
          <a:xfrm>
            <a:off x="1699534" y="1498228"/>
            <a:ext cx="292229" cy="317306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/>
        </p:style>
      </p:sp>
      <p:sp>
        <p:nvSpPr>
          <p:cNvPr id="27" name="מלבן 26" descr="סימון תג 1 עם מילוי מלא">
            <a:extLst>
              <a:ext uri="{FF2B5EF4-FFF2-40B4-BE49-F238E27FC236}">
                <a16:creationId xmlns:a16="http://schemas.microsoft.com/office/drawing/2014/main" id="{E83B98AC-9149-90A0-7FA4-4E45CA9AD28A}"/>
              </a:ext>
            </a:extLst>
          </p:cNvPr>
          <p:cNvSpPr/>
          <p:nvPr/>
        </p:nvSpPr>
        <p:spPr>
          <a:xfrm>
            <a:off x="1619716" y="1418892"/>
            <a:ext cx="451863" cy="451863"/>
          </a:xfrm>
          <a:prstGeom prst="rect">
            <a:avLst/>
          </a:prstGeo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8" name="תיבת טקסט 27">
            <a:extLst>
              <a:ext uri="{FF2B5EF4-FFF2-40B4-BE49-F238E27FC236}">
                <a16:creationId xmlns:a16="http://schemas.microsoft.com/office/drawing/2014/main" id="{B7CB57EE-90A7-8A63-06B2-74F915DAAA96}"/>
              </a:ext>
            </a:extLst>
          </p:cNvPr>
          <p:cNvSpPr txBox="1"/>
          <p:nvPr/>
        </p:nvSpPr>
        <p:spPr>
          <a:xfrm>
            <a:off x="1875748" y="1302938"/>
            <a:ext cx="18155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i="0" dirty="0">
                <a:effectLst/>
                <a:latin typeface="Assistant" pitchFamily="2" charset="-79"/>
                <a:cs typeface="Assistant" pitchFamily="2" charset="-79"/>
              </a:rPr>
              <a:t>Article</a:t>
            </a:r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29399308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תיבת טקסט 4">
            <a:extLst>
              <a:ext uri="{FF2B5EF4-FFF2-40B4-BE49-F238E27FC236}">
                <a16:creationId xmlns:a16="http://schemas.microsoft.com/office/drawing/2014/main" id="{B949716C-AED7-CD39-2069-099226FB759E}"/>
              </a:ext>
            </a:extLst>
          </p:cNvPr>
          <p:cNvSpPr txBox="1"/>
          <p:nvPr/>
        </p:nvSpPr>
        <p:spPr>
          <a:xfrm>
            <a:off x="2769705" y="276582"/>
            <a:ext cx="7010400" cy="92333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5400" b="1" u="sng" dirty="0"/>
              <a:t>Emphasis in the article:</a:t>
            </a:r>
          </a:p>
        </p:txBody>
      </p:sp>
      <p:pic>
        <p:nvPicPr>
          <p:cNvPr id="7" name="תמונה 6">
            <a:extLst>
              <a:ext uri="{FF2B5EF4-FFF2-40B4-BE49-F238E27FC236}">
                <a16:creationId xmlns:a16="http://schemas.microsoft.com/office/drawing/2014/main" id="{3C4D5C6F-5691-B0E3-96CC-3607F40997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603" y="1774717"/>
            <a:ext cx="6665527" cy="1763367"/>
          </a:xfrm>
          <a:prstGeom prst="rect">
            <a:avLst/>
          </a:prstGeom>
        </p:spPr>
      </p:pic>
      <p:sp>
        <p:nvSpPr>
          <p:cNvPr id="8" name="אליפסה 7">
            <a:extLst>
              <a:ext uri="{FF2B5EF4-FFF2-40B4-BE49-F238E27FC236}">
                <a16:creationId xmlns:a16="http://schemas.microsoft.com/office/drawing/2014/main" id="{0C58BC9D-3A8C-D96A-D274-F7520A6590F1}"/>
              </a:ext>
            </a:extLst>
          </p:cNvPr>
          <p:cNvSpPr/>
          <p:nvPr/>
        </p:nvSpPr>
        <p:spPr>
          <a:xfrm>
            <a:off x="381419" y="1301568"/>
            <a:ext cx="292229" cy="317306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/>
        </p:style>
      </p:sp>
      <p:sp>
        <p:nvSpPr>
          <p:cNvPr id="9" name="מלבן 8" descr="סימון תג 1 עם מילוי מלא">
            <a:extLst>
              <a:ext uri="{FF2B5EF4-FFF2-40B4-BE49-F238E27FC236}">
                <a16:creationId xmlns:a16="http://schemas.microsoft.com/office/drawing/2014/main" id="{BBE73E9F-8438-9AF0-B0E5-8F8807BAFCDA}"/>
              </a:ext>
            </a:extLst>
          </p:cNvPr>
          <p:cNvSpPr/>
          <p:nvPr/>
        </p:nvSpPr>
        <p:spPr>
          <a:xfrm>
            <a:off x="301603" y="1256190"/>
            <a:ext cx="451863" cy="451863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3" name="תיבת טקסט 12">
            <a:extLst>
              <a:ext uri="{FF2B5EF4-FFF2-40B4-BE49-F238E27FC236}">
                <a16:creationId xmlns:a16="http://schemas.microsoft.com/office/drawing/2014/main" id="{639E11C7-FE57-CA9C-2AFD-F70551A8FAD0}"/>
              </a:ext>
            </a:extLst>
          </p:cNvPr>
          <p:cNvSpPr txBox="1"/>
          <p:nvPr/>
        </p:nvSpPr>
        <p:spPr>
          <a:xfrm>
            <a:off x="548689" y="1212352"/>
            <a:ext cx="44420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Coding algorithms examples</a:t>
            </a:r>
          </a:p>
        </p:txBody>
      </p:sp>
      <p:sp>
        <p:nvSpPr>
          <p:cNvPr id="14" name="תיבת טקסט 13">
            <a:extLst>
              <a:ext uri="{FF2B5EF4-FFF2-40B4-BE49-F238E27FC236}">
                <a16:creationId xmlns:a16="http://schemas.microsoft.com/office/drawing/2014/main" id="{3681BE6D-E96C-5DA7-3194-4C6287C32619}"/>
              </a:ext>
            </a:extLst>
          </p:cNvPr>
          <p:cNvSpPr txBox="1"/>
          <p:nvPr/>
        </p:nvSpPr>
        <p:spPr>
          <a:xfrm>
            <a:off x="555902" y="3751367"/>
            <a:ext cx="44420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i="0" u="none" strike="noStrike" baseline="0" dirty="0">
                <a:latin typeface="SFRM1095"/>
              </a:rPr>
              <a:t>Haar wavelet transform </a:t>
            </a:r>
            <a:r>
              <a:rPr lang="en-US" sz="2400" dirty="0"/>
              <a:t>example</a:t>
            </a:r>
          </a:p>
        </p:txBody>
      </p:sp>
      <p:sp>
        <p:nvSpPr>
          <p:cNvPr id="15" name="אליפסה 14">
            <a:extLst>
              <a:ext uri="{FF2B5EF4-FFF2-40B4-BE49-F238E27FC236}">
                <a16:creationId xmlns:a16="http://schemas.microsoft.com/office/drawing/2014/main" id="{5C676829-47D4-D50F-A0E1-389C12258FF5}"/>
              </a:ext>
            </a:extLst>
          </p:cNvPr>
          <p:cNvSpPr/>
          <p:nvPr/>
        </p:nvSpPr>
        <p:spPr>
          <a:xfrm>
            <a:off x="402574" y="3819503"/>
            <a:ext cx="292229" cy="317306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/>
        </p:style>
      </p:sp>
      <p:sp>
        <p:nvSpPr>
          <p:cNvPr id="16" name="מלבן 15" descr="סימון תג 1 עם מילוי מלא">
            <a:extLst>
              <a:ext uri="{FF2B5EF4-FFF2-40B4-BE49-F238E27FC236}">
                <a16:creationId xmlns:a16="http://schemas.microsoft.com/office/drawing/2014/main" id="{B537CD80-02F8-1EB1-E529-8EF03FE8F56A}"/>
              </a:ext>
            </a:extLst>
          </p:cNvPr>
          <p:cNvSpPr/>
          <p:nvPr/>
        </p:nvSpPr>
        <p:spPr>
          <a:xfrm>
            <a:off x="329971" y="3751367"/>
            <a:ext cx="451863" cy="451863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dirty="0"/>
          </a:p>
        </p:txBody>
      </p:sp>
      <p:pic>
        <p:nvPicPr>
          <p:cNvPr id="18" name="תמונה 17">
            <a:extLst>
              <a:ext uri="{FF2B5EF4-FFF2-40B4-BE49-F238E27FC236}">
                <a16:creationId xmlns:a16="http://schemas.microsoft.com/office/drawing/2014/main" id="{EAB79D90-49BC-1F8F-BB89-056BF13D6E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1603" y="4281168"/>
            <a:ext cx="6528587" cy="2300623"/>
          </a:xfrm>
          <a:prstGeom prst="rect">
            <a:avLst/>
          </a:prstGeom>
        </p:spPr>
      </p:pic>
      <p:pic>
        <p:nvPicPr>
          <p:cNvPr id="3" name="תמונה 2">
            <a:extLst>
              <a:ext uri="{FF2B5EF4-FFF2-40B4-BE49-F238E27FC236}">
                <a16:creationId xmlns:a16="http://schemas.microsoft.com/office/drawing/2014/main" id="{CCC959F4-0DF5-4613-20EE-028D5F9FA1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47903" y="2608561"/>
            <a:ext cx="4798323" cy="923330"/>
          </a:xfrm>
          <a:prstGeom prst="rect">
            <a:avLst/>
          </a:prstGeom>
        </p:spPr>
      </p:pic>
      <p:pic>
        <p:nvPicPr>
          <p:cNvPr id="6" name="תמונה 5">
            <a:extLst>
              <a:ext uri="{FF2B5EF4-FFF2-40B4-BE49-F238E27FC236}">
                <a16:creationId xmlns:a16="http://schemas.microsoft.com/office/drawing/2014/main" id="{E1D3C7B4-CBCD-6CF8-017A-3333D23B1A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47902" y="3531891"/>
            <a:ext cx="4798323" cy="2300623"/>
          </a:xfrm>
          <a:prstGeom prst="rect">
            <a:avLst/>
          </a:prstGeom>
        </p:spPr>
      </p:pic>
      <p:sp>
        <p:nvSpPr>
          <p:cNvPr id="19" name="תיבת טקסט 18">
            <a:extLst>
              <a:ext uri="{FF2B5EF4-FFF2-40B4-BE49-F238E27FC236}">
                <a16:creationId xmlns:a16="http://schemas.microsoft.com/office/drawing/2014/main" id="{EF447D9A-0CA8-6763-61B9-E7298A1965CA}"/>
              </a:ext>
            </a:extLst>
          </p:cNvPr>
          <p:cNvSpPr txBox="1"/>
          <p:nvPr/>
        </p:nvSpPr>
        <p:spPr>
          <a:xfrm>
            <a:off x="7344099" y="1974972"/>
            <a:ext cx="25046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Conclusion</a:t>
            </a:r>
          </a:p>
        </p:txBody>
      </p:sp>
      <p:sp>
        <p:nvSpPr>
          <p:cNvPr id="20" name="אליפסה 19">
            <a:extLst>
              <a:ext uri="{FF2B5EF4-FFF2-40B4-BE49-F238E27FC236}">
                <a16:creationId xmlns:a16="http://schemas.microsoft.com/office/drawing/2014/main" id="{BAFF56F1-676A-BB3A-FD8E-A0F3A17E7902}"/>
              </a:ext>
            </a:extLst>
          </p:cNvPr>
          <p:cNvSpPr/>
          <p:nvPr/>
        </p:nvSpPr>
        <p:spPr>
          <a:xfrm>
            <a:off x="7344099" y="2077930"/>
            <a:ext cx="292229" cy="317306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/>
        </p:style>
      </p:sp>
      <p:sp>
        <p:nvSpPr>
          <p:cNvPr id="22" name="מלבן 21" descr="סימון תג 1 עם מילוי מלא">
            <a:extLst>
              <a:ext uri="{FF2B5EF4-FFF2-40B4-BE49-F238E27FC236}">
                <a16:creationId xmlns:a16="http://schemas.microsoft.com/office/drawing/2014/main" id="{7966356E-E79D-DD4B-9DD4-841F9FB5E736}"/>
              </a:ext>
            </a:extLst>
          </p:cNvPr>
          <p:cNvSpPr/>
          <p:nvPr/>
        </p:nvSpPr>
        <p:spPr>
          <a:xfrm>
            <a:off x="7247902" y="2010651"/>
            <a:ext cx="451863" cy="451863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16604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F188652B-B439-4AB5-8773-417F1E051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H="1">
            <a:off x="2259360" y="157426"/>
            <a:ext cx="7174524" cy="1092591"/>
          </a:xfrm>
          <a:noFill/>
          <a:ln w="19050">
            <a:solidFill>
              <a:schemeClr val="tx1"/>
            </a:solidFill>
          </a:ln>
        </p:spPr>
        <p:txBody>
          <a:bodyPr rtlCol="1">
            <a:noAutofit/>
          </a:bodyPr>
          <a:lstStyle/>
          <a:p>
            <a:pPr algn="ctr" rtl="1"/>
            <a:r>
              <a:rPr lang="en-US" sz="4800" b="1" dirty="0">
                <a:solidFill>
                  <a:srgbClr val="FFFEFF"/>
                </a:solidFill>
              </a:rPr>
              <a:t>Haar algorithms</a:t>
            </a:r>
            <a:endParaRPr lang="he-IL" sz="4800" dirty="0"/>
          </a:p>
        </p:txBody>
      </p:sp>
      <p:sp>
        <p:nvSpPr>
          <p:cNvPr id="7" name="אליפסה 6">
            <a:extLst>
              <a:ext uri="{FF2B5EF4-FFF2-40B4-BE49-F238E27FC236}">
                <a16:creationId xmlns:a16="http://schemas.microsoft.com/office/drawing/2014/main" id="{5DE3BEC3-F819-3E81-5E72-F34F32B608FB}"/>
              </a:ext>
            </a:extLst>
          </p:cNvPr>
          <p:cNvSpPr/>
          <p:nvPr/>
        </p:nvSpPr>
        <p:spPr>
          <a:xfrm>
            <a:off x="685405" y="1616037"/>
            <a:ext cx="292229" cy="317306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/>
        </p:style>
      </p:sp>
      <p:sp>
        <p:nvSpPr>
          <p:cNvPr id="8" name="מלבן 7" descr="סימון תג 1 עם מילוי מלא">
            <a:extLst>
              <a:ext uri="{FF2B5EF4-FFF2-40B4-BE49-F238E27FC236}">
                <a16:creationId xmlns:a16="http://schemas.microsoft.com/office/drawing/2014/main" id="{5351AD43-CA68-EEA3-9EA7-0949E24387F6}"/>
              </a:ext>
            </a:extLst>
          </p:cNvPr>
          <p:cNvSpPr/>
          <p:nvPr/>
        </p:nvSpPr>
        <p:spPr>
          <a:xfrm>
            <a:off x="605587" y="1536701"/>
            <a:ext cx="451863" cy="451863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9" name="אליפסה 8">
            <a:extLst>
              <a:ext uri="{FF2B5EF4-FFF2-40B4-BE49-F238E27FC236}">
                <a16:creationId xmlns:a16="http://schemas.microsoft.com/office/drawing/2014/main" id="{FFDC7932-D133-D440-D7D9-6D7BD4EE19A6}"/>
              </a:ext>
            </a:extLst>
          </p:cNvPr>
          <p:cNvSpPr/>
          <p:nvPr/>
        </p:nvSpPr>
        <p:spPr>
          <a:xfrm>
            <a:off x="6218671" y="1695373"/>
            <a:ext cx="292229" cy="317306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/>
        </p:style>
      </p:sp>
      <p:sp>
        <p:nvSpPr>
          <p:cNvPr id="10" name="מלבן 9" descr="סימון תג 1 עם מילוי מלא">
            <a:extLst>
              <a:ext uri="{FF2B5EF4-FFF2-40B4-BE49-F238E27FC236}">
                <a16:creationId xmlns:a16="http://schemas.microsoft.com/office/drawing/2014/main" id="{2B411258-506D-2D67-C757-FFB1972BB040}"/>
              </a:ext>
            </a:extLst>
          </p:cNvPr>
          <p:cNvSpPr/>
          <p:nvPr/>
        </p:nvSpPr>
        <p:spPr>
          <a:xfrm>
            <a:off x="6138853" y="1616037"/>
            <a:ext cx="451863" cy="451863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5" name="תיבת טקסט 4">
            <a:extLst>
              <a:ext uri="{FF2B5EF4-FFF2-40B4-BE49-F238E27FC236}">
                <a16:creationId xmlns:a16="http://schemas.microsoft.com/office/drawing/2014/main" id="{F368D5BF-8D7A-917F-E378-5E1FF72F1EB1}"/>
              </a:ext>
            </a:extLst>
          </p:cNvPr>
          <p:cNvSpPr txBox="1"/>
          <p:nvPr/>
        </p:nvSpPr>
        <p:spPr>
          <a:xfrm>
            <a:off x="605587" y="1408689"/>
            <a:ext cx="35028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i="0" strike="noStrike" baseline="0" dirty="0">
                <a:latin typeface="SFSL1095"/>
              </a:rPr>
              <a:t>Integer-Haar</a:t>
            </a:r>
            <a:endParaRPr lang="en-US" sz="4000" dirty="0"/>
          </a:p>
        </p:txBody>
      </p:sp>
      <p:pic>
        <p:nvPicPr>
          <p:cNvPr id="12" name="תמונה 11">
            <a:extLst>
              <a:ext uri="{FF2B5EF4-FFF2-40B4-BE49-F238E27FC236}">
                <a16:creationId xmlns:a16="http://schemas.microsoft.com/office/drawing/2014/main" id="{6911EB05-ED7F-5D87-B8A5-B900C70764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368" y="2153727"/>
            <a:ext cx="5274438" cy="2697971"/>
          </a:xfrm>
          <a:prstGeom prst="rect">
            <a:avLst/>
          </a:prstGeom>
        </p:spPr>
      </p:pic>
      <p:pic>
        <p:nvPicPr>
          <p:cNvPr id="13" name="תמונה 12">
            <a:extLst>
              <a:ext uri="{FF2B5EF4-FFF2-40B4-BE49-F238E27FC236}">
                <a16:creationId xmlns:a16="http://schemas.microsoft.com/office/drawing/2014/main" id="{53FCF799-D299-EF6A-2E1F-07FD10089A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3910" y="4917140"/>
            <a:ext cx="5322896" cy="1783434"/>
          </a:xfrm>
          <a:prstGeom prst="rect">
            <a:avLst/>
          </a:prstGeom>
        </p:spPr>
      </p:pic>
      <p:sp>
        <p:nvSpPr>
          <p:cNvPr id="14" name="תיבת טקסט 13">
            <a:extLst>
              <a:ext uri="{FF2B5EF4-FFF2-40B4-BE49-F238E27FC236}">
                <a16:creationId xmlns:a16="http://schemas.microsoft.com/office/drawing/2014/main" id="{338B3DD7-8136-84E7-7CD7-42C725EB0A41}"/>
              </a:ext>
            </a:extLst>
          </p:cNvPr>
          <p:cNvSpPr txBox="1"/>
          <p:nvPr/>
        </p:nvSpPr>
        <p:spPr>
          <a:xfrm>
            <a:off x="5589563" y="1488820"/>
            <a:ext cx="57067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i="1" dirty="0">
                <a:effectLst/>
                <a:latin typeface="Arial" panose="020B0604020202020204" pitchFamily="34" charset="0"/>
              </a:rPr>
              <a:t>Haar New Transform</a:t>
            </a:r>
            <a:endParaRPr lang="en-US" sz="3600" dirty="0"/>
          </a:p>
        </p:txBody>
      </p:sp>
      <p:pic>
        <p:nvPicPr>
          <p:cNvPr id="15" name="תמונה 14">
            <a:extLst>
              <a:ext uri="{FF2B5EF4-FFF2-40B4-BE49-F238E27FC236}">
                <a16:creationId xmlns:a16="http://schemas.microsoft.com/office/drawing/2014/main" id="{DC3D7506-C167-ACAB-2E69-FFA7FD7D1E7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18670" y="2135151"/>
            <a:ext cx="5274437" cy="2634676"/>
          </a:xfrm>
          <a:prstGeom prst="rect">
            <a:avLst/>
          </a:prstGeom>
        </p:spPr>
      </p:pic>
      <p:pic>
        <p:nvPicPr>
          <p:cNvPr id="16" name="תמונה 15">
            <a:extLst>
              <a:ext uri="{FF2B5EF4-FFF2-40B4-BE49-F238E27FC236}">
                <a16:creationId xmlns:a16="http://schemas.microsoft.com/office/drawing/2014/main" id="{78B4C2F4-1B62-EA64-1EDF-760137A355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94439" y="4917140"/>
            <a:ext cx="5322897" cy="1783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3902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F188652B-B439-4AB5-8773-417F1E051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H="1">
            <a:off x="1391544" y="281627"/>
            <a:ext cx="9782914" cy="1200329"/>
          </a:xfrm>
          <a:noFill/>
          <a:ln w="19050">
            <a:solidFill>
              <a:schemeClr val="tx1"/>
            </a:solidFill>
          </a:ln>
        </p:spPr>
        <p:txBody>
          <a:bodyPr rtlCol="1">
            <a:noAutofit/>
          </a:bodyPr>
          <a:lstStyle/>
          <a:p>
            <a:pPr algn="ctr" rtl="1"/>
            <a:r>
              <a:rPr lang="en-US" sz="4800" b="1" dirty="0">
                <a:solidFill>
                  <a:srgbClr val="FFFEFF"/>
                </a:solidFill>
              </a:rPr>
              <a:t>Haar inverse algorithms</a:t>
            </a:r>
            <a:endParaRPr lang="he-IL" sz="4800" dirty="0"/>
          </a:p>
        </p:txBody>
      </p:sp>
      <p:sp>
        <p:nvSpPr>
          <p:cNvPr id="7" name="אליפסה 6">
            <a:extLst>
              <a:ext uri="{FF2B5EF4-FFF2-40B4-BE49-F238E27FC236}">
                <a16:creationId xmlns:a16="http://schemas.microsoft.com/office/drawing/2014/main" id="{5DE3BEC3-F819-3E81-5E72-F34F32B608FB}"/>
              </a:ext>
            </a:extLst>
          </p:cNvPr>
          <p:cNvSpPr/>
          <p:nvPr/>
        </p:nvSpPr>
        <p:spPr>
          <a:xfrm>
            <a:off x="685405" y="1616037"/>
            <a:ext cx="292229" cy="317306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/>
        </p:style>
      </p:sp>
      <p:sp>
        <p:nvSpPr>
          <p:cNvPr id="8" name="מלבן 7" descr="סימון תג 1 עם מילוי מלא">
            <a:extLst>
              <a:ext uri="{FF2B5EF4-FFF2-40B4-BE49-F238E27FC236}">
                <a16:creationId xmlns:a16="http://schemas.microsoft.com/office/drawing/2014/main" id="{5351AD43-CA68-EEA3-9EA7-0949E24387F6}"/>
              </a:ext>
            </a:extLst>
          </p:cNvPr>
          <p:cNvSpPr/>
          <p:nvPr/>
        </p:nvSpPr>
        <p:spPr>
          <a:xfrm>
            <a:off x="605587" y="1536701"/>
            <a:ext cx="451863" cy="451863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9" name="אליפסה 8">
            <a:extLst>
              <a:ext uri="{FF2B5EF4-FFF2-40B4-BE49-F238E27FC236}">
                <a16:creationId xmlns:a16="http://schemas.microsoft.com/office/drawing/2014/main" id="{FFDC7932-D133-D440-D7D9-6D7BD4EE19A6}"/>
              </a:ext>
            </a:extLst>
          </p:cNvPr>
          <p:cNvSpPr/>
          <p:nvPr/>
        </p:nvSpPr>
        <p:spPr>
          <a:xfrm>
            <a:off x="6218671" y="1695373"/>
            <a:ext cx="292229" cy="317306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/>
        </p:style>
      </p:sp>
      <p:sp>
        <p:nvSpPr>
          <p:cNvPr id="10" name="מלבן 9" descr="סימון תג 1 עם מילוי מלא">
            <a:extLst>
              <a:ext uri="{FF2B5EF4-FFF2-40B4-BE49-F238E27FC236}">
                <a16:creationId xmlns:a16="http://schemas.microsoft.com/office/drawing/2014/main" id="{2B411258-506D-2D67-C757-FFB1972BB040}"/>
              </a:ext>
            </a:extLst>
          </p:cNvPr>
          <p:cNvSpPr/>
          <p:nvPr/>
        </p:nvSpPr>
        <p:spPr>
          <a:xfrm>
            <a:off x="6138853" y="1616037"/>
            <a:ext cx="451863" cy="451863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5" name="תיבת טקסט 4">
            <a:extLst>
              <a:ext uri="{FF2B5EF4-FFF2-40B4-BE49-F238E27FC236}">
                <a16:creationId xmlns:a16="http://schemas.microsoft.com/office/drawing/2014/main" id="{F368D5BF-8D7A-917F-E378-5E1FF72F1EB1}"/>
              </a:ext>
            </a:extLst>
          </p:cNvPr>
          <p:cNvSpPr txBox="1"/>
          <p:nvPr/>
        </p:nvSpPr>
        <p:spPr>
          <a:xfrm>
            <a:off x="1017542" y="1396386"/>
            <a:ext cx="45321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i="0" strike="noStrike" baseline="0" dirty="0">
                <a:latin typeface="SFSL1095"/>
              </a:rPr>
              <a:t>Integer-Haar inverse</a:t>
            </a:r>
            <a:endParaRPr lang="en-US" sz="4000" dirty="0"/>
          </a:p>
        </p:txBody>
      </p:sp>
      <p:sp>
        <p:nvSpPr>
          <p:cNvPr id="14" name="תיבת טקסט 13">
            <a:extLst>
              <a:ext uri="{FF2B5EF4-FFF2-40B4-BE49-F238E27FC236}">
                <a16:creationId xmlns:a16="http://schemas.microsoft.com/office/drawing/2014/main" id="{338B3DD7-8136-84E7-7CD7-42C725EB0A41}"/>
              </a:ext>
            </a:extLst>
          </p:cNvPr>
          <p:cNvSpPr txBox="1"/>
          <p:nvPr/>
        </p:nvSpPr>
        <p:spPr>
          <a:xfrm>
            <a:off x="5589563" y="1488820"/>
            <a:ext cx="57067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i="1" dirty="0">
                <a:effectLst/>
                <a:latin typeface="Arial" panose="020B0604020202020204" pitchFamily="34" charset="0"/>
              </a:rPr>
              <a:t>Haar New Transform inverse</a:t>
            </a:r>
            <a:endParaRPr lang="en-US" sz="3600" dirty="0"/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8695D58C-2B1F-247B-7F9E-23F8093DDC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216" y="2090098"/>
            <a:ext cx="5791784" cy="4486275"/>
          </a:xfrm>
          <a:prstGeom prst="rect">
            <a:avLst/>
          </a:prstGeom>
        </p:spPr>
      </p:pic>
      <p:pic>
        <p:nvPicPr>
          <p:cNvPr id="11" name="תמונה 10">
            <a:extLst>
              <a:ext uri="{FF2B5EF4-FFF2-40B4-BE49-F238E27FC236}">
                <a16:creationId xmlns:a16="http://schemas.microsoft.com/office/drawing/2014/main" id="{3EB9FB7E-1DED-32A1-451B-D9C7C84968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18671" y="2768485"/>
            <a:ext cx="5553075" cy="277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1055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BE99F444-FCBD-B140-9C05-E443FA080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H="1">
            <a:off x="4351010" y="1580069"/>
            <a:ext cx="7697788" cy="870329"/>
          </a:xfrm>
          <a:ln>
            <a:solidFill>
              <a:schemeClr val="tx1"/>
            </a:solidFill>
          </a:ln>
        </p:spPr>
        <p:txBody>
          <a:bodyPr rtlCol="1">
            <a:noAutofit/>
          </a:bodyPr>
          <a:lstStyle/>
          <a:p>
            <a:pPr algn="r" rtl="1"/>
            <a:r>
              <a:rPr lang="en-US" sz="2800" dirty="0"/>
              <a:t>Data compression coding  algorithms:</a:t>
            </a:r>
            <a:endParaRPr lang="he-IL" sz="2800" dirty="0"/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D4F2268B-BB87-42FB-B84F-C145C01B49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10596" r="10596"/>
          <a:stretch/>
        </p:blipFill>
        <p:spPr>
          <a:xfrm flipH="1">
            <a:off x="901" y="4144246"/>
            <a:ext cx="3302966" cy="2717299"/>
          </a:xfrm>
          <a:custGeom>
            <a:avLst/>
            <a:gdLst>
              <a:gd name="connsiteX0" fmla="*/ 1663658 w 3039855"/>
              <a:gd name="connsiteY0" fmla="*/ 0 h 2500842"/>
              <a:gd name="connsiteX1" fmla="*/ 2947417 w 3039855"/>
              <a:gd name="connsiteY1" fmla="*/ 605417 h 2500842"/>
              <a:gd name="connsiteX2" fmla="*/ 3039855 w 3039855"/>
              <a:gd name="connsiteY2" fmla="*/ 729032 h 2500842"/>
              <a:gd name="connsiteX3" fmla="*/ 3039855 w 3039855"/>
              <a:gd name="connsiteY3" fmla="*/ 2500842 h 2500842"/>
              <a:gd name="connsiteX4" fmla="*/ 226952 w 3039855"/>
              <a:gd name="connsiteY4" fmla="*/ 2500842 h 2500842"/>
              <a:gd name="connsiteX5" fmla="*/ 155401 w 3039855"/>
              <a:gd name="connsiteY5" fmla="*/ 2366679 h 2500842"/>
              <a:gd name="connsiteX6" fmla="*/ 0 w 3039855"/>
              <a:gd name="connsiteY6" fmla="*/ 1663658 h 2500842"/>
              <a:gd name="connsiteX7" fmla="*/ 1663658 w 3039855"/>
              <a:gd name="connsiteY7" fmla="*/ 0 h 2500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39855" h="2500842">
                <a:moveTo>
                  <a:pt x="1663658" y="0"/>
                </a:moveTo>
                <a:cubicBezTo>
                  <a:pt x="2180490" y="0"/>
                  <a:pt x="2642278" y="235674"/>
                  <a:pt x="2947417" y="605417"/>
                </a:cubicBezTo>
                <a:lnTo>
                  <a:pt x="3039855" y="729032"/>
                </a:lnTo>
                <a:lnTo>
                  <a:pt x="3039855" y="2500842"/>
                </a:lnTo>
                <a:lnTo>
                  <a:pt x="226952" y="2500842"/>
                </a:lnTo>
                <a:lnTo>
                  <a:pt x="155401" y="2366679"/>
                </a:lnTo>
                <a:cubicBezTo>
                  <a:pt x="55691" y="2153127"/>
                  <a:pt x="0" y="1914896"/>
                  <a:pt x="0" y="1663658"/>
                </a:cubicBezTo>
                <a:cubicBezTo>
                  <a:pt x="0" y="744845"/>
                  <a:pt x="744845" y="0"/>
                  <a:pt x="1663658" y="0"/>
                </a:cubicBezTo>
                <a:close/>
              </a:path>
            </a:pathLst>
          </a:custGeom>
        </p:spPr>
      </p:pic>
      <p:grpSp>
        <p:nvGrpSpPr>
          <p:cNvPr id="179" name="קבוצה 178">
            <a:extLst>
              <a:ext uri="{FF2B5EF4-FFF2-40B4-BE49-F238E27FC236}">
                <a16:creationId xmlns:a16="http://schemas.microsoft.com/office/drawing/2014/main" id="{CFEF753B-CA1B-4178-80F5-095B7FEA2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21267604">
            <a:off x="-6341" y="3905941"/>
            <a:ext cx="3632728" cy="3163289"/>
            <a:chOff x="-10916216" y="-1466169"/>
            <a:chExt cx="6896713" cy="6005491"/>
          </a:xfrm>
        </p:grpSpPr>
        <p:sp>
          <p:nvSpPr>
            <p:cNvPr id="180" name="צורה חופשית 98">
              <a:extLst>
                <a:ext uri="{FF2B5EF4-FFF2-40B4-BE49-F238E27FC236}">
                  <a16:creationId xmlns:a16="http://schemas.microsoft.com/office/drawing/2014/main" id="{86C68ECC-F0A0-411E-A303-6DC0707A36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664792" flipH="1">
              <a:off x="-10916216" y="-146616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rtl="1"/>
              <a:endPara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grpSp>
          <p:nvGrpSpPr>
            <p:cNvPr id="181" name="קבוצה 180">
              <a:extLst>
                <a:ext uri="{FF2B5EF4-FFF2-40B4-BE49-F238E27FC236}">
                  <a16:creationId xmlns:a16="http://schemas.microsoft.com/office/drawing/2014/main" id="{6A21E140-4ECB-4C42-BDC7-F4351513DA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0668662" y="-1343619"/>
              <a:ext cx="6247632" cy="5826382"/>
              <a:chOff x="-10668662" y="-1343619"/>
              <a:chExt cx="6247632" cy="5826382"/>
            </a:xfrm>
          </p:grpSpPr>
          <p:cxnSp>
            <p:nvCxnSpPr>
              <p:cNvPr id="182" name="מחבר ישר 181">
                <a:extLst>
                  <a:ext uri="{FF2B5EF4-FFF2-40B4-BE49-F238E27FC236}">
                    <a16:creationId xmlns:a16="http://schemas.microsoft.com/office/drawing/2014/main" id="{2940CFC5-AC4C-4746-A3B9-3DD434FF6D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4792">
                <a:off x="-7482148" y="-1293022"/>
                <a:ext cx="3395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מחבר ישר 182">
                <a:extLst>
                  <a:ext uri="{FF2B5EF4-FFF2-40B4-BE49-F238E27FC236}">
                    <a16:creationId xmlns:a16="http://schemas.microsoft.com/office/drawing/2014/main" id="{6EC95677-9C92-4D0D-91D4-E07380F250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4792">
                <a:off x="-7622841" y="-1313620"/>
                <a:ext cx="3395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מחבר ישר 183">
                <a:extLst>
                  <a:ext uri="{FF2B5EF4-FFF2-40B4-BE49-F238E27FC236}">
                    <a16:creationId xmlns:a16="http://schemas.microsoft.com/office/drawing/2014/main" id="{097602B2-71E1-4395-9C47-DE48B712AE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424792">
                <a:off x="-7764805" y="-1331937"/>
                <a:ext cx="3395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מחבר ישר 184">
                <a:extLst>
                  <a:ext uri="{FF2B5EF4-FFF2-40B4-BE49-F238E27FC236}">
                    <a16:creationId xmlns:a16="http://schemas.microsoft.com/office/drawing/2014/main" id="{7FC50570-F1A9-4DB3-A64D-3A21A58882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4792">
                <a:off x="-7903229" y="-1338203"/>
                <a:ext cx="3395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מחבר ישר 185">
                <a:extLst>
                  <a:ext uri="{FF2B5EF4-FFF2-40B4-BE49-F238E27FC236}">
                    <a16:creationId xmlns:a16="http://schemas.microsoft.com/office/drawing/2014/main" id="{88E4F209-3FDA-4C17-A86D-59990132FF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4792">
                <a:off x="-8040873" y="-1343619"/>
                <a:ext cx="3395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מחבר ישר 186">
                <a:extLst>
                  <a:ext uri="{FF2B5EF4-FFF2-40B4-BE49-F238E27FC236}">
                    <a16:creationId xmlns:a16="http://schemas.microsoft.com/office/drawing/2014/main" id="{9950C402-F8DC-4C99-90A8-CD67BDEC6C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4792">
                <a:off x="-8185671" y="-1343111"/>
                <a:ext cx="3395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מחבר ישר 187">
                <a:extLst>
                  <a:ext uri="{FF2B5EF4-FFF2-40B4-BE49-F238E27FC236}">
                    <a16:creationId xmlns:a16="http://schemas.microsoft.com/office/drawing/2014/main" id="{76483FEF-FBDD-456C-AD52-B6D166FB1C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484792">
                <a:off x="-8326108" y="-1341751"/>
                <a:ext cx="3395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מחבר ישר 188">
                <a:extLst>
                  <a:ext uri="{FF2B5EF4-FFF2-40B4-BE49-F238E27FC236}">
                    <a16:creationId xmlns:a16="http://schemas.microsoft.com/office/drawing/2014/main" id="{DA316CA5-D470-4E6D-A6E8-D35DB7725D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364792">
                <a:off x="-8466120" y="-1334920"/>
                <a:ext cx="3395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מחבר ישר 189">
                <a:extLst>
                  <a:ext uri="{FF2B5EF4-FFF2-40B4-BE49-F238E27FC236}">
                    <a16:creationId xmlns:a16="http://schemas.microsoft.com/office/drawing/2014/main" id="{8BFA4937-71AA-4400-8DCD-20E5DF0501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184792">
                <a:off x="-8605624" y="-1316516"/>
                <a:ext cx="3395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מחבר ישר 190">
                <a:extLst>
                  <a:ext uri="{FF2B5EF4-FFF2-40B4-BE49-F238E27FC236}">
                    <a16:creationId xmlns:a16="http://schemas.microsoft.com/office/drawing/2014/main" id="{768FA0D4-7119-47B3-8329-0978770774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064792">
                <a:off x="-8743809" y="-1296425"/>
                <a:ext cx="3395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מחבר ישר 191">
                <a:extLst>
                  <a:ext uri="{FF2B5EF4-FFF2-40B4-BE49-F238E27FC236}">
                    <a16:creationId xmlns:a16="http://schemas.microsoft.com/office/drawing/2014/main" id="{62C433AC-8114-47CC-9467-FCB5FE9807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0944792">
                <a:off x="-8882853" y="-1271974"/>
                <a:ext cx="3395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מחבר ישר 192">
                <a:extLst>
                  <a:ext uri="{FF2B5EF4-FFF2-40B4-BE49-F238E27FC236}">
                    <a16:creationId xmlns:a16="http://schemas.microsoft.com/office/drawing/2014/main" id="{BF9CB489-BA36-4004-A019-75FBA23CCB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0824792">
                <a:off x="-9017411" y="-1227917"/>
                <a:ext cx="3395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מחבר ישר 193">
                <a:extLst>
                  <a:ext uri="{FF2B5EF4-FFF2-40B4-BE49-F238E27FC236}">
                    <a16:creationId xmlns:a16="http://schemas.microsoft.com/office/drawing/2014/main" id="{B4C060E4-E790-4A31-B683-EA834FCF4E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0644792">
                <a:off x="-9155473" y="-1189073"/>
                <a:ext cx="3395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מחבר ישר 194">
                <a:extLst>
                  <a:ext uri="{FF2B5EF4-FFF2-40B4-BE49-F238E27FC236}">
                    <a16:creationId xmlns:a16="http://schemas.microsoft.com/office/drawing/2014/main" id="{13F00D2A-400F-4678-BB33-16B61650F4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0524792">
                <a:off x="-9286841" y="-1148919"/>
                <a:ext cx="3395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מחבר ישר 195">
                <a:extLst>
                  <a:ext uri="{FF2B5EF4-FFF2-40B4-BE49-F238E27FC236}">
                    <a16:creationId xmlns:a16="http://schemas.microsoft.com/office/drawing/2014/main" id="{46AABFD4-3727-4DF4-933A-C0A090248A8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0404792">
                <a:off x="-9418038" y="-1097249"/>
                <a:ext cx="3395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מחבר ישר 196">
                <a:extLst>
                  <a:ext uri="{FF2B5EF4-FFF2-40B4-BE49-F238E27FC236}">
                    <a16:creationId xmlns:a16="http://schemas.microsoft.com/office/drawing/2014/main" id="{6CC40A87-D067-41BF-B368-A197EC0D9D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0284792">
                <a:off x="-9550563" y="-1049397"/>
                <a:ext cx="3395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מחבר ישר 197">
                <a:extLst>
                  <a:ext uri="{FF2B5EF4-FFF2-40B4-BE49-F238E27FC236}">
                    <a16:creationId xmlns:a16="http://schemas.microsoft.com/office/drawing/2014/main" id="{E116F92B-7098-4139-AC77-75B4CE3323F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0104792">
                <a:off x="-9680757" y="-993380"/>
                <a:ext cx="3395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מחבר ישר 198">
                <a:extLst>
                  <a:ext uri="{FF2B5EF4-FFF2-40B4-BE49-F238E27FC236}">
                    <a16:creationId xmlns:a16="http://schemas.microsoft.com/office/drawing/2014/main" id="{CFDF485C-38E7-4C0D-A2A7-3F1DE3B918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984792">
                <a:off x="-9801978" y="-932091"/>
                <a:ext cx="3395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מחבר ישר 199">
                <a:extLst>
                  <a:ext uri="{FF2B5EF4-FFF2-40B4-BE49-F238E27FC236}">
                    <a16:creationId xmlns:a16="http://schemas.microsoft.com/office/drawing/2014/main" id="{BF6DBD12-21A0-4F07-953F-D3B3486C15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64792">
                <a:off x="-9926533" y="-864504"/>
                <a:ext cx="3395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מחבר ישר 200">
                <a:extLst>
                  <a:ext uri="{FF2B5EF4-FFF2-40B4-BE49-F238E27FC236}">
                    <a16:creationId xmlns:a16="http://schemas.microsoft.com/office/drawing/2014/main" id="{554F4E42-5B16-41F4-8FF4-2EB134C1FE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744792">
                <a:off x="-10045885" y="-785995"/>
                <a:ext cx="3395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מחבר ישר 201">
                <a:extLst>
                  <a:ext uri="{FF2B5EF4-FFF2-40B4-BE49-F238E27FC236}">
                    <a16:creationId xmlns:a16="http://schemas.microsoft.com/office/drawing/2014/main" id="{6F4CC20F-EBF6-4AFE-9A4F-68ACC7513B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564792">
                <a:off x="-10164759" y="-711596"/>
                <a:ext cx="3395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מחבר ישר 202">
                <a:extLst>
                  <a:ext uri="{FF2B5EF4-FFF2-40B4-BE49-F238E27FC236}">
                    <a16:creationId xmlns:a16="http://schemas.microsoft.com/office/drawing/2014/main" id="{FA745DE2-9816-4D5B-BB41-BE1874612F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444792">
                <a:off x="-10275456" y="-631066"/>
                <a:ext cx="3395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מחבר ישר 203">
                <a:extLst>
                  <a:ext uri="{FF2B5EF4-FFF2-40B4-BE49-F238E27FC236}">
                    <a16:creationId xmlns:a16="http://schemas.microsoft.com/office/drawing/2014/main" id="{D5B5D721-5554-457C-BE2F-BCA2505CAD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324792">
                <a:off x="-10383244" y="-540589"/>
                <a:ext cx="3395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מחבר ישר 204">
                <a:extLst>
                  <a:ext uri="{FF2B5EF4-FFF2-40B4-BE49-F238E27FC236}">
                    <a16:creationId xmlns:a16="http://schemas.microsoft.com/office/drawing/2014/main" id="{BAFF390C-48FB-4FA5-998E-6DDDF9D2B4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204792">
                <a:off x="-10495145" y="-451866"/>
                <a:ext cx="3395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מחבר ישר 205">
                <a:extLst>
                  <a:ext uri="{FF2B5EF4-FFF2-40B4-BE49-F238E27FC236}">
                    <a16:creationId xmlns:a16="http://schemas.microsoft.com/office/drawing/2014/main" id="{F4B2E647-1CF4-4AF8-9AF5-8EAB6D6E88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4792">
                <a:off x="-10644316" y="-293324"/>
                <a:ext cx="117319" cy="8291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מחבר ישר 206">
                <a:extLst>
                  <a:ext uri="{FF2B5EF4-FFF2-40B4-BE49-F238E27FC236}">
                    <a16:creationId xmlns:a16="http://schemas.microsoft.com/office/drawing/2014/main" id="{46DA8C50-AA32-47D8-8DCB-DE9624E60E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4792">
                <a:off x="-10668662" y="-129641"/>
                <a:ext cx="39677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מחבר ישר 207">
                <a:extLst>
                  <a:ext uri="{FF2B5EF4-FFF2-40B4-BE49-F238E27FC236}">
                    <a16:creationId xmlns:a16="http://schemas.microsoft.com/office/drawing/2014/main" id="{51ED6412-8EBC-4680-B7D2-65A4F73BBB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844792">
                <a:off x="-7346422" y="-1263644"/>
                <a:ext cx="3395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מחבר ישר 208">
                <a:extLst>
                  <a:ext uri="{FF2B5EF4-FFF2-40B4-BE49-F238E27FC236}">
                    <a16:creationId xmlns:a16="http://schemas.microsoft.com/office/drawing/2014/main" id="{2983F033-A214-4959-956E-4B50B7AC66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64792">
                <a:off x="-7209086" y="-1234322"/>
                <a:ext cx="3395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מחבר ישר 209">
                <a:extLst>
                  <a:ext uri="{FF2B5EF4-FFF2-40B4-BE49-F238E27FC236}">
                    <a16:creationId xmlns:a16="http://schemas.microsoft.com/office/drawing/2014/main" id="{A77F30C3-5A8C-4BEB-95C1-A7B9C0961F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4792">
                <a:off x="-7071823" y="-1192624"/>
                <a:ext cx="3395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מחבר ישר 210">
                <a:extLst>
                  <a:ext uri="{FF2B5EF4-FFF2-40B4-BE49-F238E27FC236}">
                    <a16:creationId xmlns:a16="http://schemas.microsoft.com/office/drawing/2014/main" id="{99A432F5-9A86-437C-8108-7945FA72EC4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4792">
                <a:off x="-6939238" y="-1151840"/>
                <a:ext cx="3395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מחבר ישר 211">
                <a:extLst>
                  <a:ext uri="{FF2B5EF4-FFF2-40B4-BE49-F238E27FC236}">
                    <a16:creationId xmlns:a16="http://schemas.microsoft.com/office/drawing/2014/main" id="{4F8B1465-BA18-4D1C-ADED-D4BAA7638A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84792">
                <a:off x="-6807190" y="-1103390"/>
                <a:ext cx="3395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מחבר ישר 212">
                <a:extLst>
                  <a:ext uri="{FF2B5EF4-FFF2-40B4-BE49-F238E27FC236}">
                    <a16:creationId xmlns:a16="http://schemas.microsoft.com/office/drawing/2014/main" id="{45DD7842-E27E-4461-B9C8-63AD2F0C44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504792">
                <a:off x="-6675146" y="-1054938"/>
                <a:ext cx="3395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מחבר ישר 213">
                <a:extLst>
                  <a:ext uri="{FF2B5EF4-FFF2-40B4-BE49-F238E27FC236}">
                    <a16:creationId xmlns:a16="http://schemas.microsoft.com/office/drawing/2014/main" id="{3C45934F-49A5-4EDB-A9A3-5540D74AB1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4792">
                <a:off x="-6550452" y="-993677"/>
                <a:ext cx="3395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מחבר ישר 214">
                <a:extLst>
                  <a:ext uri="{FF2B5EF4-FFF2-40B4-BE49-F238E27FC236}">
                    <a16:creationId xmlns:a16="http://schemas.microsoft.com/office/drawing/2014/main" id="{EEF9B0E3-0DC0-4D03-A02B-8F62D905F4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4792">
                <a:off x="-6425756" y="-932414"/>
                <a:ext cx="3395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מחבר ישר 215">
                <a:extLst>
                  <a:ext uri="{FF2B5EF4-FFF2-40B4-BE49-F238E27FC236}">
                    <a16:creationId xmlns:a16="http://schemas.microsoft.com/office/drawing/2014/main" id="{2B1998C4-BF81-4332-A399-AD43467F67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24792">
                <a:off x="-6304611" y="-858279"/>
                <a:ext cx="3395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מחבר ישר 216">
                <a:extLst>
                  <a:ext uri="{FF2B5EF4-FFF2-40B4-BE49-F238E27FC236}">
                    <a16:creationId xmlns:a16="http://schemas.microsoft.com/office/drawing/2014/main" id="{44CFAF52-7684-46F2-8DFD-70A7F36DB0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044792">
                <a:off x="-6183467" y="-784143"/>
                <a:ext cx="3395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מחבר ישר 217">
                <a:extLst>
                  <a:ext uri="{FF2B5EF4-FFF2-40B4-BE49-F238E27FC236}">
                    <a16:creationId xmlns:a16="http://schemas.microsoft.com/office/drawing/2014/main" id="{93EFB5D1-BDF7-40B6-BBEA-D489CE79F15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4792">
                <a:off x="-6062322" y="-710007"/>
                <a:ext cx="3395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מחבר ישר 218">
                <a:extLst>
                  <a:ext uri="{FF2B5EF4-FFF2-40B4-BE49-F238E27FC236}">
                    <a16:creationId xmlns:a16="http://schemas.microsoft.com/office/drawing/2014/main" id="{B5A98777-A259-461F-A9B2-21DFC45C17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4792">
                <a:off x="-5951217" y="-628118"/>
                <a:ext cx="3395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מחבר ישר 219">
                <a:extLst>
                  <a:ext uri="{FF2B5EF4-FFF2-40B4-BE49-F238E27FC236}">
                    <a16:creationId xmlns:a16="http://schemas.microsoft.com/office/drawing/2014/main" id="{0F795195-D966-482A-8D47-6265C00F6D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64792">
                <a:off x="-5840567" y="-543893"/>
                <a:ext cx="3395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מחבר ישר 220">
                <a:extLst>
                  <a:ext uri="{FF2B5EF4-FFF2-40B4-BE49-F238E27FC236}">
                    <a16:creationId xmlns:a16="http://schemas.microsoft.com/office/drawing/2014/main" id="{6E881E12-FFE1-441E-B36B-804289472B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84792">
                <a:off x="-5732085" y="-452770"/>
                <a:ext cx="3395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מחבר ישר 221">
                <a:extLst>
                  <a:ext uri="{FF2B5EF4-FFF2-40B4-BE49-F238E27FC236}">
                    <a16:creationId xmlns:a16="http://schemas.microsoft.com/office/drawing/2014/main" id="{61DBEB97-C3B3-4646-9760-227E20B155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4792">
                <a:off x="-5629045" y="-357806"/>
                <a:ext cx="3395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מחבר ישר 222">
                <a:extLst>
                  <a:ext uri="{FF2B5EF4-FFF2-40B4-BE49-F238E27FC236}">
                    <a16:creationId xmlns:a16="http://schemas.microsoft.com/office/drawing/2014/main" id="{0BA17FBA-A611-4CA2-9CDC-E073B889C4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4792">
                <a:off x="-5530749" y="-253550"/>
                <a:ext cx="3395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מחבר ישר 223">
                <a:extLst>
                  <a:ext uri="{FF2B5EF4-FFF2-40B4-BE49-F238E27FC236}">
                    <a16:creationId xmlns:a16="http://schemas.microsoft.com/office/drawing/2014/main" id="{1B66F6D2-50DA-4E7A-8583-E9159CD962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04792">
                <a:off x="-5438502" y="-150460"/>
                <a:ext cx="3395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מחבר ישר 224">
                <a:extLst>
                  <a:ext uri="{FF2B5EF4-FFF2-40B4-BE49-F238E27FC236}">
                    <a16:creationId xmlns:a16="http://schemas.microsoft.com/office/drawing/2014/main" id="{DD181CC7-8652-404A-B5C7-58004FD15F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124792">
                <a:off x="-5346259" y="-47373"/>
                <a:ext cx="3395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מחבר ישר 225">
                <a:extLst>
                  <a:ext uri="{FF2B5EF4-FFF2-40B4-BE49-F238E27FC236}">
                    <a16:creationId xmlns:a16="http://schemas.microsoft.com/office/drawing/2014/main" id="{75706D69-47CD-47E3-83C9-EDB4EAF58C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244792">
                <a:off x="-5253822" y="64884"/>
                <a:ext cx="3395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מחבר ישר 226">
                <a:extLst>
                  <a:ext uri="{FF2B5EF4-FFF2-40B4-BE49-F238E27FC236}">
                    <a16:creationId xmlns:a16="http://schemas.microsoft.com/office/drawing/2014/main" id="{2ADC21AA-CD21-436C-A9D7-DC4167E500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364792">
                <a:off x="-5176550" y="178737"/>
                <a:ext cx="3395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מחבר ישר 227">
                <a:extLst>
                  <a:ext uri="{FF2B5EF4-FFF2-40B4-BE49-F238E27FC236}">
                    <a16:creationId xmlns:a16="http://schemas.microsoft.com/office/drawing/2014/main" id="{4702CCCC-772F-4AF1-8201-73C2537110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544792">
                <a:off x="-5093178" y="293578"/>
                <a:ext cx="3395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מחבר ישר 228">
                <a:extLst>
                  <a:ext uri="{FF2B5EF4-FFF2-40B4-BE49-F238E27FC236}">
                    <a16:creationId xmlns:a16="http://schemas.microsoft.com/office/drawing/2014/main" id="{62AAD2B7-288B-42CF-804B-E33B84D747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64792">
                <a:off x="-5016366" y="408339"/>
                <a:ext cx="3395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מחבר ישר 229">
                <a:extLst>
                  <a:ext uri="{FF2B5EF4-FFF2-40B4-BE49-F238E27FC236}">
                    <a16:creationId xmlns:a16="http://schemas.microsoft.com/office/drawing/2014/main" id="{D51CCD7B-95EB-4EE4-BAED-4308C80BF3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784792">
                <a:off x="-4949571" y="537918"/>
                <a:ext cx="3395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מחבר ישר 230">
                <a:extLst>
                  <a:ext uri="{FF2B5EF4-FFF2-40B4-BE49-F238E27FC236}">
                    <a16:creationId xmlns:a16="http://schemas.microsoft.com/office/drawing/2014/main" id="{F92C4B5C-D0FB-4C0A-B5FA-2C7DDF7625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904792">
                <a:off x="-4883095" y="661814"/>
                <a:ext cx="3395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מחבר ישר 231">
                <a:extLst>
                  <a:ext uri="{FF2B5EF4-FFF2-40B4-BE49-F238E27FC236}">
                    <a16:creationId xmlns:a16="http://schemas.microsoft.com/office/drawing/2014/main" id="{64D2931E-A280-496D-99C1-5C2A820CB4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4084792">
                <a:off x="-4826883" y="784663"/>
                <a:ext cx="3395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מחבר ישר 232">
                <a:extLst>
                  <a:ext uri="{FF2B5EF4-FFF2-40B4-BE49-F238E27FC236}">
                    <a16:creationId xmlns:a16="http://schemas.microsoft.com/office/drawing/2014/main" id="{ED33CBE3-55B1-43CF-96B9-2E994EBCEA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4204792">
                <a:off x="-4773673" y="916793"/>
                <a:ext cx="3395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מחבר ישר 233">
                <a:extLst>
                  <a:ext uri="{FF2B5EF4-FFF2-40B4-BE49-F238E27FC236}">
                    <a16:creationId xmlns:a16="http://schemas.microsoft.com/office/drawing/2014/main" id="{16C6D563-A48C-4E6B-AE46-2CCE38A660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4324792">
                <a:off x="-4720463" y="1048922"/>
                <a:ext cx="3395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מחבר ישר 234">
                <a:extLst>
                  <a:ext uri="{FF2B5EF4-FFF2-40B4-BE49-F238E27FC236}">
                    <a16:creationId xmlns:a16="http://schemas.microsoft.com/office/drawing/2014/main" id="{AD0ABECB-C92E-4F76-89A6-1334939CDF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4444792">
                <a:off x="-4682053" y="1182285"/>
                <a:ext cx="3395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מחבר ישר 235">
                <a:extLst>
                  <a:ext uri="{FF2B5EF4-FFF2-40B4-BE49-F238E27FC236}">
                    <a16:creationId xmlns:a16="http://schemas.microsoft.com/office/drawing/2014/main" id="{8C258514-FFA8-4DE3-9B25-D55705AC3B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4624792">
                <a:off x="-4642355" y="1314116"/>
                <a:ext cx="3395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מחבר ישר 236">
                <a:extLst>
                  <a:ext uri="{FF2B5EF4-FFF2-40B4-BE49-F238E27FC236}">
                    <a16:creationId xmlns:a16="http://schemas.microsoft.com/office/drawing/2014/main" id="{C2B9E312-EEBF-4783-B25E-D7DD0D6E71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4744792">
                <a:off x="-4601406" y="1450913"/>
                <a:ext cx="3395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מחבר ישר 237">
                <a:extLst>
                  <a:ext uri="{FF2B5EF4-FFF2-40B4-BE49-F238E27FC236}">
                    <a16:creationId xmlns:a16="http://schemas.microsoft.com/office/drawing/2014/main" id="{7CB21139-A4D5-4D0F-9AD0-868FFC4240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4864792">
                <a:off x="-4573871" y="1589023"/>
                <a:ext cx="3395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מחבר ישר 238">
                <a:extLst>
                  <a:ext uri="{FF2B5EF4-FFF2-40B4-BE49-F238E27FC236}">
                    <a16:creationId xmlns:a16="http://schemas.microsoft.com/office/drawing/2014/main" id="{E72FF9AC-BC86-42FD-8DF7-72429C958C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4984792">
                <a:off x="-4549705" y="1729402"/>
                <a:ext cx="3395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מחבר ישר 239">
                <a:extLst>
                  <a:ext uri="{FF2B5EF4-FFF2-40B4-BE49-F238E27FC236}">
                    <a16:creationId xmlns:a16="http://schemas.microsoft.com/office/drawing/2014/main" id="{23D09EAB-27F8-4FAC-91C2-4942ABA7408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164792">
                <a:off x="-4540962" y="1866456"/>
                <a:ext cx="3395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מחבר ישר 240">
                <a:extLst>
                  <a:ext uri="{FF2B5EF4-FFF2-40B4-BE49-F238E27FC236}">
                    <a16:creationId xmlns:a16="http://schemas.microsoft.com/office/drawing/2014/main" id="{10D82CB2-C309-4CCD-9FB1-EF8F4407EC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284792">
                <a:off x="-4530340" y="2006305"/>
                <a:ext cx="3395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מחבר ישר 241">
                <a:extLst>
                  <a:ext uri="{FF2B5EF4-FFF2-40B4-BE49-F238E27FC236}">
                    <a16:creationId xmlns:a16="http://schemas.microsoft.com/office/drawing/2014/main" id="{3625D6FE-BC58-4E33-B4E9-282D5CB75E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4792">
                <a:off x="-4521449" y="2147495"/>
                <a:ext cx="3395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מחבר ישר 242">
                <a:extLst>
                  <a:ext uri="{FF2B5EF4-FFF2-40B4-BE49-F238E27FC236}">
                    <a16:creationId xmlns:a16="http://schemas.microsoft.com/office/drawing/2014/main" id="{2158CF66-DCD3-4627-9675-61B42A3037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524792">
                <a:off x="-4514168" y="2288094"/>
                <a:ext cx="3395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מחבר ישר 243">
                <a:extLst>
                  <a:ext uri="{FF2B5EF4-FFF2-40B4-BE49-F238E27FC236}">
                    <a16:creationId xmlns:a16="http://schemas.microsoft.com/office/drawing/2014/main" id="{44ED85B9-D0C1-4222-B4BC-E81876EC38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704792">
                <a:off x="-4519772" y="2428393"/>
                <a:ext cx="3395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מחבר ישר 244">
                <a:extLst>
                  <a:ext uri="{FF2B5EF4-FFF2-40B4-BE49-F238E27FC236}">
                    <a16:creationId xmlns:a16="http://schemas.microsoft.com/office/drawing/2014/main" id="{1299F075-06C0-46B8-A3F7-1D7E8D6001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824792">
                <a:off x="-4529137" y="2569604"/>
                <a:ext cx="3395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מחבר ישר 245">
                <a:extLst>
                  <a:ext uri="{FF2B5EF4-FFF2-40B4-BE49-F238E27FC236}">
                    <a16:creationId xmlns:a16="http://schemas.microsoft.com/office/drawing/2014/main" id="{AEA87578-2C04-4651-A5BF-81D06050C9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944792">
                <a:off x="-4545593" y="2706190"/>
                <a:ext cx="3395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מחבר ישר 246">
                <a:extLst>
                  <a:ext uri="{FF2B5EF4-FFF2-40B4-BE49-F238E27FC236}">
                    <a16:creationId xmlns:a16="http://schemas.microsoft.com/office/drawing/2014/main" id="{12A8551E-D8EB-40F2-AD25-87484A17D2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064792">
                <a:off x="-4568164" y="2848040"/>
                <a:ext cx="3395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מחבר ישר 247">
                <a:extLst>
                  <a:ext uri="{FF2B5EF4-FFF2-40B4-BE49-F238E27FC236}">
                    <a16:creationId xmlns:a16="http://schemas.microsoft.com/office/drawing/2014/main" id="{AC1E0E32-3B75-404A-9165-5733782508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244792">
                <a:off x="-4592409" y="2986310"/>
                <a:ext cx="3395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מחבר ישר 248">
                <a:extLst>
                  <a:ext uri="{FF2B5EF4-FFF2-40B4-BE49-F238E27FC236}">
                    <a16:creationId xmlns:a16="http://schemas.microsoft.com/office/drawing/2014/main" id="{4A410333-16BA-443A-B24F-418ED77536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364792">
                <a:off x="-4616654" y="3124580"/>
                <a:ext cx="3395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מחבר ישר 249">
                <a:extLst>
                  <a:ext uri="{FF2B5EF4-FFF2-40B4-BE49-F238E27FC236}">
                    <a16:creationId xmlns:a16="http://schemas.microsoft.com/office/drawing/2014/main" id="{271589D1-7914-4EA7-B6B4-C1E7EA5FE6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484792">
                <a:off x="-4661292" y="3256601"/>
                <a:ext cx="3395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מחבר ישר 250">
                <a:extLst>
                  <a:ext uri="{FF2B5EF4-FFF2-40B4-BE49-F238E27FC236}">
                    <a16:creationId xmlns:a16="http://schemas.microsoft.com/office/drawing/2014/main" id="{E62A5ACA-F5D5-41F3-9549-06DB799C4D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4792">
                <a:off x="-4705930" y="3388625"/>
                <a:ext cx="3395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מחבר ישר 251">
                <a:extLst>
                  <a:ext uri="{FF2B5EF4-FFF2-40B4-BE49-F238E27FC236}">
                    <a16:creationId xmlns:a16="http://schemas.microsoft.com/office/drawing/2014/main" id="{EA254CA6-3565-4CD0-8BEB-C94A533C01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784792">
                <a:off x="-4745570" y="3527623"/>
                <a:ext cx="3395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מחבר ישר 252">
                <a:extLst>
                  <a:ext uri="{FF2B5EF4-FFF2-40B4-BE49-F238E27FC236}">
                    <a16:creationId xmlns:a16="http://schemas.microsoft.com/office/drawing/2014/main" id="{E62203F9-E5BE-44F8-8D43-31EEF85E92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904792">
                <a:off x="-4800586" y="3654396"/>
                <a:ext cx="3395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מחבר ישר 253">
                <a:extLst>
                  <a:ext uri="{FF2B5EF4-FFF2-40B4-BE49-F238E27FC236}">
                    <a16:creationId xmlns:a16="http://schemas.microsoft.com/office/drawing/2014/main" id="{FC43FC58-4722-4D22-88C1-652EB16585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024792">
                <a:off x="-4856059" y="3783505"/>
                <a:ext cx="3395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מחבר ישר 254">
                <a:extLst>
                  <a:ext uri="{FF2B5EF4-FFF2-40B4-BE49-F238E27FC236}">
                    <a16:creationId xmlns:a16="http://schemas.microsoft.com/office/drawing/2014/main" id="{D4C87F1C-06F8-43CD-8920-F525A5504B5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144792">
                <a:off x="-4916664" y="3914035"/>
                <a:ext cx="3395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מחבר ישר 255">
                <a:extLst>
                  <a:ext uri="{FF2B5EF4-FFF2-40B4-BE49-F238E27FC236}">
                    <a16:creationId xmlns:a16="http://schemas.microsoft.com/office/drawing/2014/main" id="{F75BF2BA-0DFF-4812-986E-9F2286A9F4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324792">
                <a:off x="-4984294" y="4032378"/>
                <a:ext cx="3395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" name="מחבר ישר 256">
                <a:extLst>
                  <a:ext uri="{FF2B5EF4-FFF2-40B4-BE49-F238E27FC236}">
                    <a16:creationId xmlns:a16="http://schemas.microsoft.com/office/drawing/2014/main" id="{7B79CBCB-DE00-4F16-A2FC-E54EF816BA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444792">
                <a:off x="-5064291" y="4152865"/>
                <a:ext cx="3395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מחבר ישר 257">
                <a:extLst>
                  <a:ext uri="{FF2B5EF4-FFF2-40B4-BE49-F238E27FC236}">
                    <a16:creationId xmlns:a16="http://schemas.microsoft.com/office/drawing/2014/main" id="{DEA1374B-AC49-4266-965E-1F9CD9E53B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564792">
                <a:off x="-5141492" y="4271475"/>
                <a:ext cx="3395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מחבר ישר 258">
                <a:extLst>
                  <a:ext uri="{FF2B5EF4-FFF2-40B4-BE49-F238E27FC236}">
                    <a16:creationId xmlns:a16="http://schemas.microsoft.com/office/drawing/2014/main" id="{325DE178-9F40-48D5-B0A9-4B032474225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684792">
                <a:off x="-5221033" y="4389626"/>
                <a:ext cx="3395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61" name="קבוצה 260">
            <a:extLst>
              <a:ext uri="{FF2B5EF4-FFF2-40B4-BE49-F238E27FC236}">
                <a16:creationId xmlns:a16="http://schemas.microsoft.com/office/drawing/2014/main" id="{29858C9E-401F-4216-8087-A25D1B5881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5392608">
            <a:off x="-271209" y="-798817"/>
            <a:ext cx="4905325" cy="4714746"/>
            <a:chOff x="7742031" y="-10712840"/>
            <a:chExt cx="6896713" cy="6628768"/>
          </a:xfrm>
        </p:grpSpPr>
        <p:sp>
          <p:nvSpPr>
            <p:cNvPr id="262" name="צורה חופשית 17">
              <a:extLst>
                <a:ext uri="{FF2B5EF4-FFF2-40B4-BE49-F238E27FC236}">
                  <a16:creationId xmlns:a16="http://schemas.microsoft.com/office/drawing/2014/main" id="{D963FBC5-E6AD-44F8-AF49-6F5B5BF9D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414784" flipH="1">
              <a:off x="7742031" y="-10177882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rtl="1"/>
              <a:endPara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grpSp>
          <p:nvGrpSpPr>
            <p:cNvPr id="263" name="קבוצה 262">
              <a:extLst>
                <a:ext uri="{FF2B5EF4-FFF2-40B4-BE49-F238E27FC236}">
                  <a16:creationId xmlns:a16="http://schemas.microsoft.com/office/drawing/2014/main" id="{EF1F68DE-2C0A-4FBF-8033-8DFBB75AE2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341166" y="-10712840"/>
              <a:ext cx="5477656" cy="6628768"/>
              <a:chOff x="8341166" y="-10712840"/>
              <a:chExt cx="5477656" cy="6628768"/>
            </a:xfrm>
          </p:grpSpPr>
          <p:cxnSp>
            <p:nvCxnSpPr>
              <p:cNvPr id="264" name="מחבר ישר 263">
                <a:extLst>
                  <a:ext uri="{FF2B5EF4-FFF2-40B4-BE49-F238E27FC236}">
                    <a16:creationId xmlns:a16="http://schemas.microsoft.com/office/drawing/2014/main" id="{1C147FEA-3E5D-4830-B91C-78418FE209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414784">
                <a:off x="10453730" y="-462887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מחבר ישר 264">
                <a:extLst>
                  <a:ext uri="{FF2B5EF4-FFF2-40B4-BE49-F238E27FC236}">
                    <a16:creationId xmlns:a16="http://schemas.microsoft.com/office/drawing/2014/main" id="{C91F075D-8726-4FD6-BE73-EDCD760730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294784">
                <a:off x="10583468" y="-4570662"/>
                <a:ext cx="3394" cy="182879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6" name="מחבר ישר 265">
                <a:extLst>
                  <a:ext uri="{FF2B5EF4-FFF2-40B4-BE49-F238E27FC236}">
                    <a16:creationId xmlns:a16="http://schemas.microsoft.com/office/drawing/2014/main" id="{0BDE3685-352D-4E32-9662-2C6C92E20F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174784">
                <a:off x="10715049" y="-4514309"/>
                <a:ext cx="3394" cy="182879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" name="מחבר ישר 266">
                <a:extLst>
                  <a:ext uri="{FF2B5EF4-FFF2-40B4-BE49-F238E27FC236}">
                    <a16:creationId xmlns:a16="http://schemas.microsoft.com/office/drawing/2014/main" id="{10A2922F-AA86-4B02-80C4-409D71A0AD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54784">
                <a:off x="10846511" y="-4470512"/>
                <a:ext cx="3394" cy="182879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מחבר ישר 267">
                <a:extLst>
                  <a:ext uri="{FF2B5EF4-FFF2-40B4-BE49-F238E27FC236}">
                    <a16:creationId xmlns:a16="http://schemas.microsoft.com/office/drawing/2014/main" id="{A23C72B0-E133-40CF-A094-E239AD994B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1874784">
                <a:off x="10977454" y="-4427747"/>
                <a:ext cx="3394" cy="182879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מחבר ישר 268">
                <a:extLst>
                  <a:ext uri="{FF2B5EF4-FFF2-40B4-BE49-F238E27FC236}">
                    <a16:creationId xmlns:a16="http://schemas.microsoft.com/office/drawing/2014/main" id="{63F2DFC9-23E2-4429-911D-AA55B034054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1754784">
                <a:off x="11116897" y="-4388729"/>
                <a:ext cx="3394" cy="182879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מחבר ישר 269">
                <a:extLst>
                  <a:ext uri="{FF2B5EF4-FFF2-40B4-BE49-F238E27FC236}">
                    <a16:creationId xmlns:a16="http://schemas.microsoft.com/office/drawing/2014/main" id="{E71590EC-7AA6-47B3-AFF5-6E9A1B8B1C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1634784">
                <a:off x="11252378" y="-4351723"/>
                <a:ext cx="3394" cy="182879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מחבר ישר 270">
                <a:extLst>
                  <a:ext uri="{FF2B5EF4-FFF2-40B4-BE49-F238E27FC236}">
                    <a16:creationId xmlns:a16="http://schemas.microsoft.com/office/drawing/2014/main" id="{23C6AC81-5D5E-4224-B222-B731E90F1C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1514784">
                <a:off x="11388939" y="-4320092"/>
                <a:ext cx="3394" cy="182879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מחבר ישר 271">
                <a:extLst>
                  <a:ext uri="{FF2B5EF4-FFF2-40B4-BE49-F238E27FC236}">
                    <a16:creationId xmlns:a16="http://schemas.microsoft.com/office/drawing/2014/main" id="{164FB43F-3082-49BF-A7C5-72A42773D4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1334784">
                <a:off x="11528173" y="-4299737"/>
                <a:ext cx="3394" cy="182879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מחבר ישר 272">
                <a:extLst>
                  <a:ext uri="{FF2B5EF4-FFF2-40B4-BE49-F238E27FC236}">
                    <a16:creationId xmlns:a16="http://schemas.microsoft.com/office/drawing/2014/main" id="{C9F3EE03-5655-4428-86AC-F579E8F339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1214784">
                <a:off x="11666599" y="-4281362"/>
                <a:ext cx="3394" cy="182879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מחבר ישר 273">
                <a:extLst>
                  <a:ext uri="{FF2B5EF4-FFF2-40B4-BE49-F238E27FC236}">
                    <a16:creationId xmlns:a16="http://schemas.microsoft.com/office/drawing/2014/main" id="{EF7335E6-5FFD-4206-9AF0-1791A88C9A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1094784">
                <a:off x="11807037" y="-4266951"/>
                <a:ext cx="3394" cy="182879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מחבר ישר 274">
                <a:extLst>
                  <a:ext uri="{FF2B5EF4-FFF2-40B4-BE49-F238E27FC236}">
                    <a16:creationId xmlns:a16="http://schemas.microsoft.com/office/drawing/2014/main" id="{CE837EB7-EE63-4B6B-9334-1B8055AD9F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974784">
                <a:off x="11948510" y="-4272624"/>
                <a:ext cx="3394" cy="182879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" name="מחבר ישר 275">
                <a:extLst>
                  <a:ext uri="{FF2B5EF4-FFF2-40B4-BE49-F238E27FC236}">
                    <a16:creationId xmlns:a16="http://schemas.microsoft.com/office/drawing/2014/main" id="{4EE8D5FB-B44C-43C8-A4F4-D786090733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794784">
                <a:off x="12091934" y="-4272325"/>
                <a:ext cx="3394" cy="182879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מחבר ישר 276">
                <a:extLst>
                  <a:ext uri="{FF2B5EF4-FFF2-40B4-BE49-F238E27FC236}">
                    <a16:creationId xmlns:a16="http://schemas.microsoft.com/office/drawing/2014/main" id="{8847AA0E-6A2D-41F5-A9B5-3A2F3B8752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674784">
                <a:off x="12229273" y="-4275111"/>
                <a:ext cx="3394" cy="182879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מחבר ישר 277">
                <a:extLst>
                  <a:ext uri="{FF2B5EF4-FFF2-40B4-BE49-F238E27FC236}">
                    <a16:creationId xmlns:a16="http://schemas.microsoft.com/office/drawing/2014/main" id="{9E4D651B-C768-4CBE-B971-A3CA38D803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554784">
                <a:off x="12369588" y="-4289028"/>
                <a:ext cx="3394" cy="182879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מחבר ישר 278">
                <a:extLst>
                  <a:ext uri="{FF2B5EF4-FFF2-40B4-BE49-F238E27FC236}">
                    <a16:creationId xmlns:a16="http://schemas.microsoft.com/office/drawing/2014/main" id="{913496D3-4182-4D80-9A16-89DBB74086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434784">
                <a:off x="12510141" y="-4298907"/>
                <a:ext cx="3394" cy="182879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מחבר ישר 279">
                <a:extLst>
                  <a:ext uri="{FF2B5EF4-FFF2-40B4-BE49-F238E27FC236}">
                    <a16:creationId xmlns:a16="http://schemas.microsoft.com/office/drawing/2014/main" id="{088D4C91-F0F7-4549-B54A-CC855FD3A7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254784">
                <a:off x="12650679" y="-4317277"/>
                <a:ext cx="3394" cy="182879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מחבר ישר 280">
                <a:extLst>
                  <a:ext uri="{FF2B5EF4-FFF2-40B4-BE49-F238E27FC236}">
                    <a16:creationId xmlns:a16="http://schemas.microsoft.com/office/drawing/2014/main" id="{84885948-783E-4197-B942-2DDCD542EA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134784">
                <a:off x="12784022" y="-4343164"/>
                <a:ext cx="3394" cy="182879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מחבר ישר 281">
                <a:extLst>
                  <a:ext uri="{FF2B5EF4-FFF2-40B4-BE49-F238E27FC236}">
                    <a16:creationId xmlns:a16="http://schemas.microsoft.com/office/drawing/2014/main" id="{2837E330-008B-45A6-98A5-CE7D6FBBE1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014784">
                <a:off x="12922294" y="-4374207"/>
                <a:ext cx="3394" cy="182879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3" name="מחבר ישר 282">
                <a:extLst>
                  <a:ext uri="{FF2B5EF4-FFF2-40B4-BE49-F238E27FC236}">
                    <a16:creationId xmlns:a16="http://schemas.microsoft.com/office/drawing/2014/main" id="{DD807602-B947-4984-8017-D89F3B0ADB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894784">
                <a:off x="13058538" y="-4417171"/>
                <a:ext cx="3394" cy="182879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מחבר ישר 283">
                <a:extLst>
                  <a:ext uri="{FF2B5EF4-FFF2-40B4-BE49-F238E27FC236}">
                    <a16:creationId xmlns:a16="http://schemas.microsoft.com/office/drawing/2014/main" id="{57AA37C4-9C24-41F1-98CA-BBD9BE1595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714784">
                <a:off x="13193201" y="-4456315"/>
                <a:ext cx="3394" cy="182879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מחבר ישר 284">
                <a:extLst>
                  <a:ext uri="{FF2B5EF4-FFF2-40B4-BE49-F238E27FC236}">
                    <a16:creationId xmlns:a16="http://schemas.microsoft.com/office/drawing/2014/main" id="{692CF8CD-056F-4556-939F-1EFF0FECEC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594784">
                <a:off x="13321667" y="-4503589"/>
                <a:ext cx="3394" cy="182879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מחבר ישר 285">
                <a:extLst>
                  <a:ext uri="{FF2B5EF4-FFF2-40B4-BE49-F238E27FC236}">
                    <a16:creationId xmlns:a16="http://schemas.microsoft.com/office/drawing/2014/main" id="{A29F3FAC-18B2-4886-9A93-44B7AD01DF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474784">
                <a:off x="13450053" y="-4561224"/>
                <a:ext cx="3394" cy="182879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מחבר ישר 286">
                <a:extLst>
                  <a:ext uri="{FF2B5EF4-FFF2-40B4-BE49-F238E27FC236}">
                    <a16:creationId xmlns:a16="http://schemas.microsoft.com/office/drawing/2014/main" id="{35B536E5-4149-49B5-8119-04FF4A5ACF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354784">
                <a:off x="13581915" y="-4616050"/>
                <a:ext cx="3394" cy="182879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מחבר ישר 287">
                <a:extLst>
                  <a:ext uri="{FF2B5EF4-FFF2-40B4-BE49-F238E27FC236}">
                    <a16:creationId xmlns:a16="http://schemas.microsoft.com/office/drawing/2014/main" id="{4A2B8B6A-D5D3-4DAA-AB4B-A1C1086B40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414784">
                <a:off x="13643279" y="-4645348"/>
                <a:ext cx="117319" cy="82913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מחבר ישר 288">
                <a:extLst>
                  <a:ext uri="{FF2B5EF4-FFF2-40B4-BE49-F238E27FC236}">
                    <a16:creationId xmlns:a16="http://schemas.microsoft.com/office/drawing/2014/main" id="{F8E4C672-BE9E-4026-992B-B2FE6C13618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414784">
                <a:off x="13779146" y="-4725276"/>
                <a:ext cx="39676" cy="21435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0" name="מחבר ישר 289">
                <a:extLst>
                  <a:ext uri="{FF2B5EF4-FFF2-40B4-BE49-F238E27FC236}">
                    <a16:creationId xmlns:a16="http://schemas.microsoft.com/office/drawing/2014/main" id="{AC36DA4E-F1E7-4B68-ADA1-4F132BDCF2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594784">
                <a:off x="10331171" y="-46941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מחבר ישר 290">
                <a:extLst>
                  <a:ext uri="{FF2B5EF4-FFF2-40B4-BE49-F238E27FC236}">
                    <a16:creationId xmlns:a16="http://schemas.microsoft.com/office/drawing/2014/main" id="{EB5D2532-6A77-4DE1-8BB0-37AA33FD9F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714784">
                <a:off x="10207043" y="-475984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מחבר ישר 291">
                <a:extLst>
                  <a:ext uri="{FF2B5EF4-FFF2-40B4-BE49-F238E27FC236}">
                    <a16:creationId xmlns:a16="http://schemas.microsoft.com/office/drawing/2014/main" id="{BF234A36-BE57-450D-BDA2-AD70152CF5C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834784">
                <a:off x="10086365" y="-4837407"/>
                <a:ext cx="3394" cy="182879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מחבר ישר 292">
                <a:extLst>
                  <a:ext uri="{FF2B5EF4-FFF2-40B4-BE49-F238E27FC236}">
                    <a16:creationId xmlns:a16="http://schemas.microsoft.com/office/drawing/2014/main" id="{D461473E-1290-4BD0-B4DF-3C95DCE0F6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954784">
                <a:off x="9969935" y="-4912819"/>
                <a:ext cx="3394" cy="182879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מחבר ישר 293">
                <a:extLst>
                  <a:ext uri="{FF2B5EF4-FFF2-40B4-BE49-F238E27FC236}">
                    <a16:creationId xmlns:a16="http://schemas.microsoft.com/office/drawing/2014/main" id="{50325318-A62D-4427-B613-AF5E076E3D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134784">
                <a:off x="9856119" y="-49954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מחבר ישר 294">
                <a:extLst>
                  <a:ext uri="{FF2B5EF4-FFF2-40B4-BE49-F238E27FC236}">
                    <a16:creationId xmlns:a16="http://schemas.microsoft.com/office/drawing/2014/main" id="{3F928DB9-6B46-43EF-A7CF-C4B9830CA51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54784">
                <a:off x="9742301" y="-5078101"/>
                <a:ext cx="3394" cy="182879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מחבר ישר 295">
                <a:extLst>
                  <a:ext uri="{FF2B5EF4-FFF2-40B4-BE49-F238E27FC236}">
                    <a16:creationId xmlns:a16="http://schemas.microsoft.com/office/drawing/2014/main" id="{BA011901-65F6-4D44-BD40-744878B6B2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374784">
                <a:off x="9639051" y="-5171060"/>
                <a:ext cx="3394" cy="182879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" name="מחבר ישר 296">
                <a:extLst>
                  <a:ext uri="{FF2B5EF4-FFF2-40B4-BE49-F238E27FC236}">
                    <a16:creationId xmlns:a16="http://schemas.microsoft.com/office/drawing/2014/main" id="{E838496B-B788-4873-9E1C-9B4442984E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494784">
                <a:off x="9535801" y="-5264016"/>
                <a:ext cx="3394" cy="182879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מחבר ישר 297">
                <a:extLst>
                  <a:ext uri="{FF2B5EF4-FFF2-40B4-BE49-F238E27FC236}">
                    <a16:creationId xmlns:a16="http://schemas.microsoft.com/office/drawing/2014/main" id="{A15262F7-23A5-4A6B-BD2C-44CF82ECDE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674784">
                <a:off x="9439479" y="-5368394"/>
                <a:ext cx="3394" cy="182879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מחבר ישר 298">
                <a:extLst>
                  <a:ext uri="{FF2B5EF4-FFF2-40B4-BE49-F238E27FC236}">
                    <a16:creationId xmlns:a16="http://schemas.microsoft.com/office/drawing/2014/main" id="{B5857A42-75EB-4FF2-AF41-2D612A687D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794784">
                <a:off x="9343156" y="-5472771"/>
                <a:ext cx="3394" cy="182879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מחבר ישר 299">
                <a:extLst>
                  <a:ext uri="{FF2B5EF4-FFF2-40B4-BE49-F238E27FC236}">
                    <a16:creationId xmlns:a16="http://schemas.microsoft.com/office/drawing/2014/main" id="{3FC449E1-9573-406B-A201-3E897E668A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914784">
                <a:off x="9246834" y="-5577148"/>
                <a:ext cx="3394" cy="182879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מחבר ישר 300">
                <a:extLst>
                  <a:ext uri="{FF2B5EF4-FFF2-40B4-BE49-F238E27FC236}">
                    <a16:creationId xmlns:a16="http://schemas.microsoft.com/office/drawing/2014/main" id="{71001847-954F-46EC-97E7-E38732517B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034784">
                <a:off x="9162284" y="-5686244"/>
                <a:ext cx="3394" cy="182879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2" name="מחבר ישר 301">
                <a:extLst>
                  <a:ext uri="{FF2B5EF4-FFF2-40B4-BE49-F238E27FC236}">
                    <a16:creationId xmlns:a16="http://schemas.microsoft.com/office/drawing/2014/main" id="{F3B040FD-D427-4F90-8CFC-D429522487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214784">
                <a:off x="9078810" y="-5797463"/>
                <a:ext cx="3394" cy="182879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3" name="מחבר ישר 302">
                <a:extLst>
                  <a:ext uri="{FF2B5EF4-FFF2-40B4-BE49-F238E27FC236}">
                    <a16:creationId xmlns:a16="http://schemas.microsoft.com/office/drawing/2014/main" id="{975C627A-78ED-4D2B-9F9E-26BE2C0A75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334784">
                <a:off x="8999306" y="-5914728"/>
                <a:ext cx="3394" cy="182879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4" name="מחבר ישר 303">
                <a:extLst>
                  <a:ext uri="{FF2B5EF4-FFF2-40B4-BE49-F238E27FC236}">
                    <a16:creationId xmlns:a16="http://schemas.microsoft.com/office/drawing/2014/main" id="{2523831A-B9F1-40EF-B113-873BEFA660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54784">
                <a:off x="8926085" y="-6034200"/>
                <a:ext cx="3394" cy="182879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5" name="מחבר ישר 304">
                <a:extLst>
                  <a:ext uri="{FF2B5EF4-FFF2-40B4-BE49-F238E27FC236}">
                    <a16:creationId xmlns:a16="http://schemas.microsoft.com/office/drawing/2014/main" id="{07483313-610C-403C-811D-EE70A78046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574784">
                <a:off x="8859963" y="-6161321"/>
                <a:ext cx="3394" cy="182879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6" name="מחבר ישר 305">
                <a:extLst>
                  <a:ext uri="{FF2B5EF4-FFF2-40B4-BE49-F238E27FC236}">
                    <a16:creationId xmlns:a16="http://schemas.microsoft.com/office/drawing/2014/main" id="{E1CE5A29-BB15-441C-B3CD-3D3EE2163D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754784">
                <a:off x="8799345" y="-6285665"/>
                <a:ext cx="3394" cy="182879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" name="מחבר ישר 306">
                <a:extLst>
                  <a:ext uri="{FF2B5EF4-FFF2-40B4-BE49-F238E27FC236}">
                    <a16:creationId xmlns:a16="http://schemas.microsoft.com/office/drawing/2014/main" id="{E476D005-3155-4DEF-88DE-068B497DED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874784">
                <a:off x="8738730" y="-6410012"/>
                <a:ext cx="3394" cy="182879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" name="מחבר ישר 307">
                <a:extLst>
                  <a:ext uri="{FF2B5EF4-FFF2-40B4-BE49-F238E27FC236}">
                    <a16:creationId xmlns:a16="http://schemas.microsoft.com/office/drawing/2014/main" id="{2628975E-6165-407B-8A45-7F23746BCC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994784">
                <a:off x="8680424" y="-6543229"/>
                <a:ext cx="3394" cy="182879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מחבר ישר 308">
                <a:extLst>
                  <a:ext uri="{FF2B5EF4-FFF2-40B4-BE49-F238E27FC236}">
                    <a16:creationId xmlns:a16="http://schemas.microsoft.com/office/drawing/2014/main" id="{6A69F000-3171-47D5-8EFE-4F201716C0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5114784">
                <a:off x="8637149" y="-6673847"/>
                <a:ext cx="3394" cy="182879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" name="מחבר ישר 309">
                <a:extLst>
                  <a:ext uri="{FF2B5EF4-FFF2-40B4-BE49-F238E27FC236}">
                    <a16:creationId xmlns:a16="http://schemas.microsoft.com/office/drawing/2014/main" id="{60092325-1C07-4FBC-9C9C-42244C9B9DC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5294784">
                <a:off x="8588269" y="-6807079"/>
                <a:ext cx="3394" cy="182879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" name="מחבר ישר 310">
                <a:extLst>
                  <a:ext uri="{FF2B5EF4-FFF2-40B4-BE49-F238E27FC236}">
                    <a16:creationId xmlns:a16="http://schemas.microsoft.com/office/drawing/2014/main" id="{2A33CB00-75FF-4DFF-9D6A-CEF5EA2E26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5414784">
                <a:off x="8545681" y="-6938442"/>
                <a:ext cx="3394" cy="182879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מחבר ישר 311">
                <a:extLst>
                  <a:ext uri="{FF2B5EF4-FFF2-40B4-BE49-F238E27FC236}">
                    <a16:creationId xmlns:a16="http://schemas.microsoft.com/office/drawing/2014/main" id="{139B85FF-580E-435C-8523-23A0352695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5534784">
                <a:off x="8516774" y="-7081330"/>
                <a:ext cx="3394" cy="182879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מחבר ישר 312">
                <a:extLst>
                  <a:ext uri="{FF2B5EF4-FFF2-40B4-BE49-F238E27FC236}">
                    <a16:creationId xmlns:a16="http://schemas.microsoft.com/office/drawing/2014/main" id="{C53E7419-AF0F-4B69-88BF-853EDC328C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5654784">
                <a:off x="8486624" y="-7218663"/>
                <a:ext cx="3394" cy="182879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" name="מחבר ישר 313">
                <a:extLst>
                  <a:ext uri="{FF2B5EF4-FFF2-40B4-BE49-F238E27FC236}">
                    <a16:creationId xmlns:a16="http://schemas.microsoft.com/office/drawing/2014/main" id="{052C8AEF-9C9D-4737-BA0F-DBB3BF0C04C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5834784">
                <a:off x="8466060" y="-7352187"/>
                <a:ext cx="3394" cy="182879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" name="מחבר ישר 314">
                <a:extLst>
                  <a:ext uri="{FF2B5EF4-FFF2-40B4-BE49-F238E27FC236}">
                    <a16:creationId xmlns:a16="http://schemas.microsoft.com/office/drawing/2014/main" id="{6ADDDBC2-F0DB-4038-98D0-B38749D8C0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5954784">
                <a:off x="8450916" y="-7493823"/>
                <a:ext cx="3394" cy="182879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" name="מחבר ישר 315">
                <a:extLst>
                  <a:ext uri="{FF2B5EF4-FFF2-40B4-BE49-F238E27FC236}">
                    <a16:creationId xmlns:a16="http://schemas.microsoft.com/office/drawing/2014/main" id="{E5F14C72-98E5-4A6C-BA03-5E105AA4D4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074784">
                <a:off x="8435772" y="-7635458"/>
                <a:ext cx="3394" cy="182879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" name="מחבר ישר 316">
                <a:extLst>
                  <a:ext uri="{FF2B5EF4-FFF2-40B4-BE49-F238E27FC236}">
                    <a16:creationId xmlns:a16="http://schemas.microsoft.com/office/drawing/2014/main" id="{9ACEF013-464E-44D2-9B83-863E69077E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194784">
                <a:off x="8435206" y="-7774243"/>
                <a:ext cx="3394" cy="182879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" name="מחבר ישר 317">
                <a:extLst>
                  <a:ext uri="{FF2B5EF4-FFF2-40B4-BE49-F238E27FC236}">
                    <a16:creationId xmlns:a16="http://schemas.microsoft.com/office/drawing/2014/main" id="{3141F09F-05CE-4CE9-9F5A-861FBC31A8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374784">
                <a:off x="8432981" y="-7911904"/>
                <a:ext cx="3394" cy="182879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" name="מחבר ישר 318">
                <a:extLst>
                  <a:ext uri="{FF2B5EF4-FFF2-40B4-BE49-F238E27FC236}">
                    <a16:creationId xmlns:a16="http://schemas.microsoft.com/office/drawing/2014/main" id="{7ED70A3C-4B21-4941-9F11-00A51A748A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494784">
                <a:off x="8430909" y="-8054682"/>
                <a:ext cx="3394" cy="182879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" name="מחבר ישר 319">
                <a:extLst>
                  <a:ext uri="{FF2B5EF4-FFF2-40B4-BE49-F238E27FC236}">
                    <a16:creationId xmlns:a16="http://schemas.microsoft.com/office/drawing/2014/main" id="{11927814-33EF-4FBA-95F7-4138C1C7CE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614784">
                <a:off x="8442102" y="-8195064"/>
                <a:ext cx="3394" cy="182879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" name="מחבר ישר 320">
                <a:extLst>
                  <a:ext uri="{FF2B5EF4-FFF2-40B4-BE49-F238E27FC236}">
                    <a16:creationId xmlns:a16="http://schemas.microsoft.com/office/drawing/2014/main" id="{F4D2B900-3BAC-4EE3-AB6E-9F3212F4DC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734784">
                <a:off x="8457153" y="-8336711"/>
                <a:ext cx="3394" cy="182879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מחבר ישר 321">
                <a:extLst>
                  <a:ext uri="{FF2B5EF4-FFF2-40B4-BE49-F238E27FC236}">
                    <a16:creationId xmlns:a16="http://schemas.microsoft.com/office/drawing/2014/main" id="{FB00017B-AD65-4759-8A6A-B03C70E07BA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914784">
                <a:off x="8486135" y="-8470951"/>
                <a:ext cx="3394" cy="182879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" name="מחבר ישר 322">
                <a:extLst>
                  <a:ext uri="{FF2B5EF4-FFF2-40B4-BE49-F238E27FC236}">
                    <a16:creationId xmlns:a16="http://schemas.microsoft.com/office/drawing/2014/main" id="{22C4A8E2-640F-4D30-99EC-A2D2B0FD6E5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034784">
                <a:off x="8514071" y="-8608392"/>
                <a:ext cx="3394" cy="182879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" name="מחבר ישר 323">
                <a:extLst>
                  <a:ext uri="{FF2B5EF4-FFF2-40B4-BE49-F238E27FC236}">
                    <a16:creationId xmlns:a16="http://schemas.microsoft.com/office/drawing/2014/main" id="{9492085E-DF05-4380-B8C2-93832478CF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154784">
                <a:off x="8544041" y="-8746650"/>
                <a:ext cx="3394" cy="182879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" name="מחבר ישר 324">
                <a:extLst>
                  <a:ext uri="{FF2B5EF4-FFF2-40B4-BE49-F238E27FC236}">
                    <a16:creationId xmlns:a16="http://schemas.microsoft.com/office/drawing/2014/main" id="{49750F82-33DB-42EE-B31F-CC5DE7EBA1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274784">
                <a:off x="8575396" y="-8883903"/>
                <a:ext cx="3394" cy="182879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" name="מחבר ישר 325">
                <a:extLst>
                  <a:ext uri="{FF2B5EF4-FFF2-40B4-BE49-F238E27FC236}">
                    <a16:creationId xmlns:a16="http://schemas.microsoft.com/office/drawing/2014/main" id="{60B9848F-8B4C-4440-9BF6-98A4F3F72C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54784">
                <a:off x="8619067" y="-9017352"/>
                <a:ext cx="3394" cy="182879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" name="מחבר ישר 326">
                <a:extLst>
                  <a:ext uri="{FF2B5EF4-FFF2-40B4-BE49-F238E27FC236}">
                    <a16:creationId xmlns:a16="http://schemas.microsoft.com/office/drawing/2014/main" id="{E7AA0900-78F5-4163-807F-3DEE6DCBB1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574784">
                <a:off x="8666603" y="-9150648"/>
                <a:ext cx="3394" cy="182879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" name="מחבר ישר 327">
                <a:extLst>
                  <a:ext uri="{FF2B5EF4-FFF2-40B4-BE49-F238E27FC236}">
                    <a16:creationId xmlns:a16="http://schemas.microsoft.com/office/drawing/2014/main" id="{0F627689-9632-474B-B3A8-EC1A82A36E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694784">
                <a:off x="8719701" y="-9277562"/>
                <a:ext cx="3394" cy="182879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מחבר ישר 328">
                <a:extLst>
                  <a:ext uri="{FF2B5EF4-FFF2-40B4-BE49-F238E27FC236}">
                    <a16:creationId xmlns:a16="http://schemas.microsoft.com/office/drawing/2014/main" id="{71C6CB03-F81D-48A2-BF05-98D4EF2CC2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814784">
                <a:off x="8780116" y="-9407871"/>
                <a:ext cx="3394" cy="182879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" name="מחבר ישר 329">
                <a:extLst>
                  <a:ext uri="{FF2B5EF4-FFF2-40B4-BE49-F238E27FC236}">
                    <a16:creationId xmlns:a16="http://schemas.microsoft.com/office/drawing/2014/main" id="{12FB4D2F-4789-48A1-A4AA-F318ED2BA5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994784">
                <a:off x="8841168" y="-9534281"/>
                <a:ext cx="3394" cy="182879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" name="מחבר ישר 330">
                <a:extLst>
                  <a:ext uri="{FF2B5EF4-FFF2-40B4-BE49-F238E27FC236}">
                    <a16:creationId xmlns:a16="http://schemas.microsoft.com/office/drawing/2014/main" id="{64B8907A-2A80-490C-AACF-678CA6DE19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114784">
                <a:off x="8902218" y="-9660689"/>
                <a:ext cx="3394" cy="182879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" name="מחבר ישר 331">
                <a:extLst>
                  <a:ext uri="{FF2B5EF4-FFF2-40B4-BE49-F238E27FC236}">
                    <a16:creationId xmlns:a16="http://schemas.microsoft.com/office/drawing/2014/main" id="{A175CCF3-4796-4C76-A92E-B495335FB4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234784">
                <a:off x="8981184" y="-9775523"/>
                <a:ext cx="3394" cy="182879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" name="מחבר ישר 332">
                <a:extLst>
                  <a:ext uri="{FF2B5EF4-FFF2-40B4-BE49-F238E27FC236}">
                    <a16:creationId xmlns:a16="http://schemas.microsoft.com/office/drawing/2014/main" id="{8CFC6D15-64F3-449C-8C0B-3FCB2976D2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354784">
                <a:off x="9060148" y="-9890358"/>
                <a:ext cx="3394" cy="182879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4" name="מחבר ישר 333">
                <a:extLst>
                  <a:ext uri="{FF2B5EF4-FFF2-40B4-BE49-F238E27FC236}">
                    <a16:creationId xmlns:a16="http://schemas.microsoft.com/office/drawing/2014/main" id="{008AA4A6-DD28-4235-AAE3-CC28DF8343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534784">
                <a:off x="9136209" y="-10013271"/>
                <a:ext cx="3394" cy="182879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5" name="מחבר ישר 334">
                <a:extLst>
                  <a:ext uri="{FF2B5EF4-FFF2-40B4-BE49-F238E27FC236}">
                    <a16:creationId xmlns:a16="http://schemas.microsoft.com/office/drawing/2014/main" id="{3D393E8B-AAB8-4606-A4FA-815EDABDD1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54784">
                <a:off x="9223726" y="-10120219"/>
                <a:ext cx="3394" cy="182879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6" name="מחבר ישר 335">
                <a:extLst>
                  <a:ext uri="{FF2B5EF4-FFF2-40B4-BE49-F238E27FC236}">
                    <a16:creationId xmlns:a16="http://schemas.microsoft.com/office/drawing/2014/main" id="{8BA7B770-7EB6-4AC1-B028-9C45DEE440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774784">
                <a:off x="9312320" y="-10229295"/>
                <a:ext cx="3394" cy="182879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7" name="מחבר ישר 336">
                <a:extLst>
                  <a:ext uri="{FF2B5EF4-FFF2-40B4-BE49-F238E27FC236}">
                    <a16:creationId xmlns:a16="http://schemas.microsoft.com/office/drawing/2014/main" id="{D87B822C-3951-4E65-A45D-7160FAC3FD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894784">
                <a:off x="9406240" y="-10338337"/>
                <a:ext cx="3394" cy="182879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" name="מחבר ישר 337">
                <a:extLst>
                  <a:ext uri="{FF2B5EF4-FFF2-40B4-BE49-F238E27FC236}">
                    <a16:creationId xmlns:a16="http://schemas.microsoft.com/office/drawing/2014/main" id="{54B9CDF0-DC54-4868-B60A-6840FDE6A2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074784">
                <a:off x="9503590" y="-10433733"/>
                <a:ext cx="3394" cy="182879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9" name="מחבר ישר 338">
                <a:extLst>
                  <a:ext uri="{FF2B5EF4-FFF2-40B4-BE49-F238E27FC236}">
                    <a16:creationId xmlns:a16="http://schemas.microsoft.com/office/drawing/2014/main" id="{3706BEC8-029B-4E0F-A55F-A552E1DE26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194784">
                <a:off x="9613426" y="-1052782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0" name="מחבר ישר 339">
                <a:extLst>
                  <a:ext uri="{FF2B5EF4-FFF2-40B4-BE49-F238E27FC236}">
                    <a16:creationId xmlns:a16="http://schemas.microsoft.com/office/drawing/2014/main" id="{25EBA5EB-4807-4E96-BA08-B6B74AE040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314784">
                <a:off x="9720059" y="-10620872"/>
                <a:ext cx="3394" cy="182879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1" name="מחבר ישר 340">
                <a:extLst>
                  <a:ext uri="{FF2B5EF4-FFF2-40B4-BE49-F238E27FC236}">
                    <a16:creationId xmlns:a16="http://schemas.microsoft.com/office/drawing/2014/main" id="{5548885E-CABE-42B5-B06A-1E6B9B1981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434784">
                <a:off x="9828815" y="-107128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7" name="תמונה 6">
            <a:extLst>
              <a:ext uri="{FF2B5EF4-FFF2-40B4-BE49-F238E27FC236}">
                <a16:creationId xmlns:a16="http://schemas.microsoft.com/office/drawing/2014/main" id="{FE6C54C5-D2F4-48F8-B65E-7506F07BCCF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16269" r="16269"/>
          <a:stretch/>
        </p:blipFill>
        <p:spPr>
          <a:xfrm flipH="1">
            <a:off x="33004" y="10295"/>
            <a:ext cx="4132754" cy="3445946"/>
          </a:xfrm>
          <a:custGeom>
            <a:avLst/>
            <a:gdLst>
              <a:gd name="connsiteX0" fmla="*/ 303228 w 4638368"/>
              <a:gd name="connsiteY0" fmla="*/ 0 h 3867534"/>
              <a:gd name="connsiteX1" fmla="*/ 4638368 w 4638368"/>
              <a:gd name="connsiteY1" fmla="*/ 0 h 3867534"/>
              <a:gd name="connsiteX2" fmla="*/ 4638368 w 4638368"/>
              <a:gd name="connsiteY2" fmla="*/ 2952747 h 3867534"/>
              <a:gd name="connsiteX3" fmla="*/ 4585825 w 4638368"/>
              <a:gd name="connsiteY3" fmla="*/ 3013864 h 3867534"/>
              <a:gd name="connsiteX4" fmla="*/ 2641346 w 4638368"/>
              <a:gd name="connsiteY4" fmla="*/ 3867534 h 3867534"/>
              <a:gd name="connsiteX5" fmla="*/ 0 w 4638368"/>
              <a:gd name="connsiteY5" fmla="*/ 1226188 h 3867534"/>
              <a:gd name="connsiteX6" fmla="*/ 260466 w 4638368"/>
              <a:gd name="connsiteY6" fmla="*/ 81056 h 3867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38368" h="3867534">
                <a:moveTo>
                  <a:pt x="303228" y="0"/>
                </a:moveTo>
                <a:lnTo>
                  <a:pt x="4638368" y="0"/>
                </a:lnTo>
                <a:lnTo>
                  <a:pt x="4638368" y="2952747"/>
                </a:lnTo>
                <a:lnTo>
                  <a:pt x="4585825" y="3013864"/>
                </a:lnTo>
                <a:cubicBezTo>
                  <a:pt x="4103088" y="3538671"/>
                  <a:pt x="3410622" y="3867534"/>
                  <a:pt x="2641346" y="3867534"/>
                </a:cubicBezTo>
                <a:cubicBezTo>
                  <a:pt x="1182571" y="3867534"/>
                  <a:pt x="0" y="2684963"/>
                  <a:pt x="0" y="1226188"/>
                </a:cubicBezTo>
                <a:cubicBezTo>
                  <a:pt x="0" y="815907"/>
                  <a:pt x="93544" y="427475"/>
                  <a:pt x="260466" y="81056"/>
                </a:cubicBezTo>
                <a:close/>
              </a:path>
            </a:pathLst>
          </a:custGeom>
        </p:spPr>
      </p:pic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AADB9DFC-D103-B8E5-10CB-66B65BC896AE}"/>
              </a:ext>
            </a:extLst>
          </p:cNvPr>
          <p:cNvSpPr txBox="1"/>
          <p:nvPr/>
        </p:nvSpPr>
        <p:spPr>
          <a:xfrm>
            <a:off x="901" y="6861545"/>
            <a:ext cx="330296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5" tooltip="https://www.adcreview.com/articles/big-data-in-science-which-business-model-is-suitable/"/>
              </a:rPr>
              <a:t>תמונה זו</a:t>
            </a:r>
            <a:r>
              <a:rPr lang="en-US" sz="900"/>
              <a:t> מאת מחבר לא ידוע ניתן ברשיון במסגרת </a:t>
            </a:r>
            <a:r>
              <a:rPr lang="en-US" sz="900">
                <a:hlinkClick r:id="rId8" tooltip="https://creativecommons.org/licenses/by-nc/3.0/"/>
              </a:rPr>
              <a:t>CC BY-NC</a:t>
            </a:r>
            <a:endParaRPr lang="en-US" sz="900"/>
          </a:p>
        </p:txBody>
      </p:sp>
      <p:sp>
        <p:nvSpPr>
          <p:cNvPr id="171" name="אליפסה 170">
            <a:extLst>
              <a:ext uri="{FF2B5EF4-FFF2-40B4-BE49-F238E27FC236}">
                <a16:creationId xmlns:a16="http://schemas.microsoft.com/office/drawing/2014/main" id="{4D9EDC4B-4F12-D473-EE50-9E7DBFBE8AD4}"/>
              </a:ext>
            </a:extLst>
          </p:cNvPr>
          <p:cNvSpPr/>
          <p:nvPr/>
        </p:nvSpPr>
        <p:spPr>
          <a:xfrm>
            <a:off x="4906561" y="2675340"/>
            <a:ext cx="292229" cy="317306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/>
        </p:style>
      </p:sp>
      <p:sp>
        <p:nvSpPr>
          <p:cNvPr id="176" name="מלבן 175" descr="סימון תג 1 עם מילוי מלא">
            <a:extLst>
              <a:ext uri="{FF2B5EF4-FFF2-40B4-BE49-F238E27FC236}">
                <a16:creationId xmlns:a16="http://schemas.microsoft.com/office/drawing/2014/main" id="{40B82CDF-9699-E201-6F1E-750540EF2CAB}"/>
              </a:ext>
            </a:extLst>
          </p:cNvPr>
          <p:cNvSpPr/>
          <p:nvPr/>
        </p:nvSpPr>
        <p:spPr>
          <a:xfrm>
            <a:off x="4826743" y="2596004"/>
            <a:ext cx="451863" cy="451863"/>
          </a:xfrm>
          <a:prstGeom prst="rect">
            <a:avLst/>
          </a:prstGeom>
          <a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77" name="אליפסה 176">
            <a:extLst>
              <a:ext uri="{FF2B5EF4-FFF2-40B4-BE49-F238E27FC236}">
                <a16:creationId xmlns:a16="http://schemas.microsoft.com/office/drawing/2014/main" id="{D417EDEA-4E6E-0142-AC49-80B0614601F8}"/>
              </a:ext>
            </a:extLst>
          </p:cNvPr>
          <p:cNvSpPr/>
          <p:nvPr/>
        </p:nvSpPr>
        <p:spPr>
          <a:xfrm>
            <a:off x="4896136" y="3543027"/>
            <a:ext cx="292229" cy="317306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/>
        </p:style>
      </p:sp>
      <p:sp>
        <p:nvSpPr>
          <p:cNvPr id="178" name="מלבן 177" descr="סימון תג 1 עם מילוי מלא">
            <a:extLst>
              <a:ext uri="{FF2B5EF4-FFF2-40B4-BE49-F238E27FC236}">
                <a16:creationId xmlns:a16="http://schemas.microsoft.com/office/drawing/2014/main" id="{60E073C7-4FA4-BD8B-F468-A6F2C3176237}"/>
              </a:ext>
            </a:extLst>
          </p:cNvPr>
          <p:cNvSpPr/>
          <p:nvPr/>
        </p:nvSpPr>
        <p:spPr>
          <a:xfrm>
            <a:off x="4808570" y="3449460"/>
            <a:ext cx="451863" cy="451863"/>
          </a:xfrm>
          <a:prstGeom prst="rect">
            <a:avLst/>
          </a:prstGeom>
          <a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60" name="אליפסה 259">
            <a:extLst>
              <a:ext uri="{FF2B5EF4-FFF2-40B4-BE49-F238E27FC236}">
                <a16:creationId xmlns:a16="http://schemas.microsoft.com/office/drawing/2014/main" id="{5CB6F4F6-722E-2FA9-12C1-9CBE14FF8DD5}"/>
              </a:ext>
            </a:extLst>
          </p:cNvPr>
          <p:cNvSpPr/>
          <p:nvPr/>
        </p:nvSpPr>
        <p:spPr>
          <a:xfrm>
            <a:off x="4881598" y="4329071"/>
            <a:ext cx="292229" cy="317306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/>
        </p:style>
      </p:sp>
      <p:sp>
        <p:nvSpPr>
          <p:cNvPr id="342" name="מלבן 341" descr="סימון תג 1 עם מילוי מלא">
            <a:extLst>
              <a:ext uri="{FF2B5EF4-FFF2-40B4-BE49-F238E27FC236}">
                <a16:creationId xmlns:a16="http://schemas.microsoft.com/office/drawing/2014/main" id="{F510C5ED-E210-4695-39A8-0D1582398D42}"/>
              </a:ext>
            </a:extLst>
          </p:cNvPr>
          <p:cNvSpPr/>
          <p:nvPr/>
        </p:nvSpPr>
        <p:spPr>
          <a:xfrm>
            <a:off x="4791334" y="4265343"/>
            <a:ext cx="451863" cy="451863"/>
          </a:xfrm>
          <a:prstGeom prst="rect">
            <a:avLst/>
          </a:prstGeom>
          <a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343" name="אליפסה 342">
            <a:extLst>
              <a:ext uri="{FF2B5EF4-FFF2-40B4-BE49-F238E27FC236}">
                <a16:creationId xmlns:a16="http://schemas.microsoft.com/office/drawing/2014/main" id="{598457AC-3DA1-AE8F-06B4-497FE8A2E6C0}"/>
              </a:ext>
            </a:extLst>
          </p:cNvPr>
          <p:cNvSpPr/>
          <p:nvPr/>
        </p:nvSpPr>
        <p:spPr>
          <a:xfrm>
            <a:off x="4881598" y="5253308"/>
            <a:ext cx="292229" cy="317306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/>
        </p:style>
      </p:sp>
      <p:sp>
        <p:nvSpPr>
          <p:cNvPr id="344" name="מלבן 343" descr="סימון תג 1 עם מילוי מלא">
            <a:extLst>
              <a:ext uri="{FF2B5EF4-FFF2-40B4-BE49-F238E27FC236}">
                <a16:creationId xmlns:a16="http://schemas.microsoft.com/office/drawing/2014/main" id="{2B8D20FF-0547-231A-BFDC-97749DF17C0F}"/>
              </a:ext>
            </a:extLst>
          </p:cNvPr>
          <p:cNvSpPr/>
          <p:nvPr/>
        </p:nvSpPr>
        <p:spPr>
          <a:xfrm>
            <a:off x="4791334" y="5189580"/>
            <a:ext cx="451863" cy="451863"/>
          </a:xfrm>
          <a:prstGeom prst="rect">
            <a:avLst/>
          </a:prstGeom>
          <a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3" name="תיבת טקסט 12">
            <a:extLst>
              <a:ext uri="{FF2B5EF4-FFF2-40B4-BE49-F238E27FC236}">
                <a16:creationId xmlns:a16="http://schemas.microsoft.com/office/drawing/2014/main" id="{3DD4534C-FAE4-45F3-4EA4-B85506C2AAD5}"/>
              </a:ext>
            </a:extLst>
          </p:cNvPr>
          <p:cNvSpPr txBox="1"/>
          <p:nvPr/>
        </p:nvSpPr>
        <p:spPr>
          <a:xfrm>
            <a:off x="5136191" y="2597894"/>
            <a:ext cx="24660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Unary coding</a:t>
            </a:r>
          </a:p>
        </p:txBody>
      </p:sp>
      <p:sp>
        <p:nvSpPr>
          <p:cNvPr id="345" name="תיבת טקסט 344">
            <a:extLst>
              <a:ext uri="{FF2B5EF4-FFF2-40B4-BE49-F238E27FC236}">
                <a16:creationId xmlns:a16="http://schemas.microsoft.com/office/drawing/2014/main" id="{717A088B-F654-D1B5-7D19-BB6C5CEC3493}"/>
              </a:ext>
            </a:extLst>
          </p:cNvPr>
          <p:cNvSpPr txBox="1"/>
          <p:nvPr/>
        </p:nvSpPr>
        <p:spPr>
          <a:xfrm>
            <a:off x="5198790" y="3427237"/>
            <a:ext cx="37779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Elias Codes – C gamma</a:t>
            </a:r>
            <a:endParaRPr lang="en-US" sz="2800" dirty="0"/>
          </a:p>
        </p:txBody>
      </p:sp>
      <p:sp>
        <p:nvSpPr>
          <p:cNvPr id="346" name="תיבת טקסט 345">
            <a:extLst>
              <a:ext uri="{FF2B5EF4-FFF2-40B4-BE49-F238E27FC236}">
                <a16:creationId xmlns:a16="http://schemas.microsoft.com/office/drawing/2014/main" id="{98FCE091-57D0-11CA-9DE1-0BC8F7EBF51D}"/>
              </a:ext>
            </a:extLst>
          </p:cNvPr>
          <p:cNvSpPr txBox="1"/>
          <p:nvPr/>
        </p:nvSpPr>
        <p:spPr>
          <a:xfrm>
            <a:off x="4859569" y="4226532"/>
            <a:ext cx="37779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Elias Codes – C delta</a:t>
            </a:r>
            <a:endParaRPr lang="en-US" sz="2800" dirty="0"/>
          </a:p>
        </p:txBody>
      </p:sp>
      <p:sp>
        <p:nvSpPr>
          <p:cNvPr id="347" name="תיבת טקסט 346">
            <a:extLst>
              <a:ext uri="{FF2B5EF4-FFF2-40B4-BE49-F238E27FC236}">
                <a16:creationId xmlns:a16="http://schemas.microsoft.com/office/drawing/2014/main" id="{FF22AFF9-F65B-E6D6-4CB9-36B92F94D0C1}"/>
              </a:ext>
            </a:extLst>
          </p:cNvPr>
          <p:cNvSpPr txBox="1"/>
          <p:nvPr/>
        </p:nvSpPr>
        <p:spPr>
          <a:xfrm>
            <a:off x="4353350" y="5109109"/>
            <a:ext cx="37779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Fibonacci coding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9138249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תמונה 9">
            <a:extLst>
              <a:ext uri="{FF2B5EF4-FFF2-40B4-BE49-F238E27FC236}">
                <a16:creationId xmlns:a16="http://schemas.microsoft.com/office/drawing/2014/main" id="{6B1FFA94-A42C-C0D4-6289-519114FB49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798475"/>
          </a:xfrm>
          <a:prstGeom prst="rect">
            <a:avLst/>
          </a:prstGeom>
        </p:spPr>
      </p:pic>
      <p:sp>
        <p:nvSpPr>
          <p:cNvPr id="2" name="כותרת 1">
            <a:extLst>
              <a:ext uri="{FF2B5EF4-FFF2-40B4-BE49-F238E27FC236}">
                <a16:creationId xmlns:a16="http://schemas.microsoft.com/office/drawing/2014/main" id="{B01FD467-515D-9A5E-6AF3-5E08CE7700D1}"/>
              </a:ext>
            </a:extLst>
          </p:cNvPr>
          <p:cNvSpPr txBox="1">
            <a:spLocks/>
          </p:cNvSpPr>
          <p:nvPr/>
        </p:nvSpPr>
        <p:spPr>
          <a:xfrm flipH="1">
            <a:off x="0" y="798571"/>
            <a:ext cx="6197517" cy="715831"/>
          </a:xfrm>
          <a:prstGeom prst="rect">
            <a:avLst/>
          </a:prstGeom>
        </p:spPr>
        <p:txBody>
          <a:bodyPr>
            <a:noAutofit/>
          </a:bodyPr>
          <a:lstStyle>
            <a:lvl1pPr algn="r" defTabSz="457200" rtl="1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algn="r" rtl="1" eaLnBrk="1" hangingPunct="1">
              <a:defRPr>
                <a:solidFill>
                  <a:schemeClr val="tx2"/>
                </a:solidFill>
              </a:defRPr>
            </a:lvl2pPr>
            <a:lvl3pPr algn="r" rtl="1" eaLnBrk="1" hangingPunct="1">
              <a:defRPr>
                <a:solidFill>
                  <a:schemeClr val="tx2"/>
                </a:solidFill>
              </a:defRPr>
            </a:lvl3pPr>
            <a:lvl4pPr algn="r" rtl="1" eaLnBrk="1" hangingPunct="1">
              <a:defRPr>
                <a:solidFill>
                  <a:schemeClr val="tx2"/>
                </a:solidFill>
              </a:defRPr>
            </a:lvl4pPr>
            <a:lvl5pPr algn="r" rtl="1" eaLnBrk="1" hangingPunct="1">
              <a:defRPr>
                <a:solidFill>
                  <a:schemeClr val="tx2"/>
                </a:solidFill>
              </a:defRPr>
            </a:lvl5pPr>
            <a:lvl6pPr algn="r" rtl="1" eaLnBrk="1" hangingPunct="1">
              <a:defRPr>
                <a:solidFill>
                  <a:schemeClr val="tx2"/>
                </a:solidFill>
              </a:defRPr>
            </a:lvl6pPr>
            <a:lvl7pPr algn="r" rtl="1" eaLnBrk="1" hangingPunct="1">
              <a:defRPr>
                <a:solidFill>
                  <a:schemeClr val="tx2"/>
                </a:solidFill>
              </a:defRPr>
            </a:lvl7pPr>
            <a:lvl8pPr algn="r" rtl="1" eaLnBrk="1" hangingPunct="1">
              <a:defRPr>
                <a:solidFill>
                  <a:schemeClr val="tx2"/>
                </a:solidFill>
              </a:defRPr>
            </a:lvl8pPr>
            <a:lvl9pPr algn="r" rtl="1"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000" b="1" dirty="0"/>
              <a:t>graphs &amp; charts</a:t>
            </a:r>
            <a:r>
              <a:rPr lang="en-US" sz="4000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21146415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תמונה 3">
            <a:extLst>
              <a:ext uri="{FF2B5EF4-FFF2-40B4-BE49-F238E27FC236}">
                <a16:creationId xmlns:a16="http://schemas.microsoft.com/office/drawing/2014/main" id="{20BED4B6-8E01-500B-7CF8-CB9CA6A749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77009"/>
            <a:ext cx="12192000" cy="5280991"/>
          </a:xfrm>
          <a:prstGeom prst="rect">
            <a:avLst/>
          </a:prstGeom>
        </p:spPr>
      </p:pic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9FC6F988-ACB1-1F68-A784-07289F666607}"/>
              </a:ext>
            </a:extLst>
          </p:cNvPr>
          <p:cNvSpPr txBox="1"/>
          <p:nvPr/>
        </p:nvSpPr>
        <p:spPr>
          <a:xfrm>
            <a:off x="278296" y="488484"/>
            <a:ext cx="1094945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C Gamma code – average bit size compare:</a:t>
            </a:r>
          </a:p>
        </p:txBody>
      </p:sp>
    </p:spTree>
    <p:extLst>
      <p:ext uri="{BB962C8B-B14F-4D97-AF65-F5344CB8AC3E}">
        <p14:creationId xmlns:p14="http://schemas.microsoft.com/office/powerpoint/2010/main" val="5423573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תמונה 3">
            <a:extLst>
              <a:ext uri="{FF2B5EF4-FFF2-40B4-BE49-F238E27FC236}">
                <a16:creationId xmlns:a16="http://schemas.microsoft.com/office/drawing/2014/main" id="{DAA57B0F-845B-0C4D-6B5C-C2E211B043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669774"/>
            <a:ext cx="12192000" cy="5188226"/>
          </a:xfrm>
          <a:prstGeom prst="rect">
            <a:avLst/>
          </a:prstGeom>
        </p:spPr>
      </p:pic>
      <p:sp>
        <p:nvSpPr>
          <p:cNvPr id="5" name="תיבת טקסט 4">
            <a:extLst>
              <a:ext uri="{FF2B5EF4-FFF2-40B4-BE49-F238E27FC236}">
                <a16:creationId xmlns:a16="http://schemas.microsoft.com/office/drawing/2014/main" id="{D62A9E7C-8C60-9A35-2FE9-E94BA5CD545A}"/>
              </a:ext>
            </a:extLst>
          </p:cNvPr>
          <p:cNvSpPr txBox="1"/>
          <p:nvPr/>
        </p:nvSpPr>
        <p:spPr>
          <a:xfrm>
            <a:off x="748747" y="472810"/>
            <a:ext cx="106945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/>
              <a:t>C Delta code – average bit size compare</a:t>
            </a:r>
            <a:r>
              <a:rPr lang="en-US" sz="4800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97283706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שמיימי">
  <a:themeElements>
    <a:clrScheme name="Celestial">
      <a:dk1>
        <a:sysClr val="windowText" lastClr="000000"/>
      </a:dk1>
      <a:lt1>
        <a:sysClr val="window" lastClr="FFFFFF"/>
      </a:lt1>
      <a:dk2>
        <a:srgbClr val="3F296A"/>
      </a:dk2>
      <a:lt2>
        <a:srgbClr val="EBEBEB"/>
      </a:lt2>
      <a:accent1>
        <a:srgbClr val="E84574"/>
      </a:accent1>
      <a:accent2>
        <a:srgbClr val="798FF2"/>
      </a:accent2>
      <a:accent3>
        <a:srgbClr val="95C369"/>
      </a:accent3>
      <a:accent4>
        <a:srgbClr val="EE875A"/>
      </a:accent4>
      <a:accent5>
        <a:srgbClr val="C363E8"/>
      </a:accent5>
      <a:accent6>
        <a:srgbClr val="6AADC8"/>
      </a:accent6>
      <a:hlink>
        <a:srgbClr val="FE80C7"/>
      </a:hlink>
      <a:folHlink>
        <a:srgbClr val="FBA3EC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0521440_TF22566005_Win32" id="{766885C5-AF0E-478E-8300-66B85251D80A}" vid="{5ED3A807-C80F-4304-A4D7-54805B170A8C}"/>
    </a:ext>
  </a:extLst>
</a:theme>
</file>

<file path=ppt/theme/theme2.xml><?xml version="1.0" encoding="utf-8"?>
<a:theme xmlns:a="http://schemas.openxmlformats.org/drawingml/2006/main" name="ערכת נושא של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ערכת נושא של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93813dd7ca6ad654711aa0ab317e03a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f11dc0ce689dd3925e84e4e35398c6e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F08B90B-70ED-4539-9C14-FB2728D9064F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9E8D3305-1D9D-4BC8-A40F-6F8AE50BD76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0D51BCB-0419-432E-B7F1-25548446A6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עיצוב עתידי</Template>
  <TotalTime>762</TotalTime>
  <Words>142</Words>
  <Application>Microsoft Office PowerPoint</Application>
  <PresentationFormat>מסך רחב</PresentationFormat>
  <Paragraphs>32</Paragraphs>
  <Slides>12</Slides>
  <Notes>6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6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12</vt:i4>
      </vt:variant>
    </vt:vector>
  </HeadingPairs>
  <TitlesOfParts>
    <vt:vector size="19" baseType="lpstr">
      <vt:lpstr>Arial</vt:lpstr>
      <vt:lpstr>Assistant</vt:lpstr>
      <vt:lpstr>Calibri</vt:lpstr>
      <vt:lpstr>SFRM1095</vt:lpstr>
      <vt:lpstr>SFSL1095</vt:lpstr>
      <vt:lpstr>Tahoma</vt:lpstr>
      <vt:lpstr>שמיימי</vt:lpstr>
      <vt:lpstr> Data Compression – Comparing Haar Algorithms</vt:lpstr>
      <vt:lpstr>מצגת של PowerPoint‏</vt:lpstr>
      <vt:lpstr>מצגת של PowerPoint‏</vt:lpstr>
      <vt:lpstr>Haar algorithms</vt:lpstr>
      <vt:lpstr>Haar inverse algorithms</vt:lpstr>
      <vt:lpstr>Data compression coding  algorithms: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עיצוב עתידי</dc:title>
  <dc:creator>lio berni</dc:creator>
  <cp:lastModifiedBy>lio berni</cp:lastModifiedBy>
  <cp:revision>11</cp:revision>
  <dcterms:created xsi:type="dcterms:W3CDTF">2022-07-25T16:33:04Z</dcterms:created>
  <dcterms:modified xsi:type="dcterms:W3CDTF">2022-07-28T06:47:53Z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